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8"/>
  </p:notesMasterIdLst>
  <p:sldIdLst>
    <p:sldId id="416" r:id="rId5"/>
    <p:sldId id="425" r:id="rId6"/>
    <p:sldId id="417" r:id="rId7"/>
    <p:sldId id="419" r:id="rId8"/>
    <p:sldId id="390" r:id="rId9"/>
    <p:sldId id="391" r:id="rId10"/>
    <p:sldId id="412" r:id="rId11"/>
    <p:sldId id="409" r:id="rId12"/>
    <p:sldId id="413" r:id="rId13"/>
    <p:sldId id="415" r:id="rId14"/>
    <p:sldId id="411" r:id="rId15"/>
    <p:sldId id="418" r:id="rId16"/>
    <p:sldId id="396" r:id="rId17"/>
    <p:sldId id="420" r:id="rId18"/>
    <p:sldId id="421" r:id="rId19"/>
    <p:sldId id="422" r:id="rId20"/>
    <p:sldId id="423" r:id="rId21"/>
    <p:sldId id="424" r:id="rId22"/>
    <p:sldId id="434" r:id="rId23"/>
    <p:sldId id="356" r:id="rId24"/>
    <p:sldId id="348" r:id="rId25"/>
    <p:sldId id="362" r:id="rId26"/>
    <p:sldId id="435" r:id="rId27"/>
    <p:sldId id="372" r:id="rId28"/>
    <p:sldId id="426" r:id="rId29"/>
    <p:sldId id="427" r:id="rId30"/>
    <p:sldId id="428" r:id="rId31"/>
    <p:sldId id="429" r:id="rId32"/>
    <p:sldId id="430" r:id="rId33"/>
    <p:sldId id="431" r:id="rId34"/>
    <p:sldId id="432" r:id="rId35"/>
    <p:sldId id="433" r:id="rId36"/>
    <p:sldId id="40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AB06A-EEDC-421C-B5A0-5E9E5241A8E5}" type="datetimeFigureOut">
              <a:rPr lang="en-US" smtClean="0"/>
              <a:t>1/3/2024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BF9438-3EEF-4192-9815-F6F44770AE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2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FD177CC8-001B-43AD-8769-8F49681EBE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1273115" cy="6858000"/>
          </a:xfrm>
          <a:custGeom>
            <a:avLst/>
            <a:gdLst>
              <a:gd name="connsiteX0" fmla="*/ 3348090 w 11273115"/>
              <a:gd name="connsiteY0" fmla="*/ 0 h 6858000"/>
              <a:gd name="connsiteX1" fmla="*/ 3350669 w 11273115"/>
              <a:gd name="connsiteY1" fmla="*/ 66 h 6858000"/>
              <a:gd name="connsiteX2" fmla="*/ 3350669 w 11273115"/>
              <a:gd name="connsiteY2" fmla="*/ 0 h 6858000"/>
              <a:gd name="connsiteX3" fmla="*/ 11272195 w 11273115"/>
              <a:gd name="connsiteY3" fmla="*/ 0 h 6858000"/>
              <a:gd name="connsiteX4" fmla="*/ 11272195 w 11273115"/>
              <a:gd name="connsiteY4" fmla="*/ 2961216 h 6858000"/>
              <a:gd name="connsiteX5" fmla="*/ 11271695 w 11273115"/>
              <a:gd name="connsiteY5" fmla="*/ 2961216 h 6858000"/>
              <a:gd name="connsiteX6" fmla="*/ 11273115 w 11273115"/>
              <a:gd name="connsiteY6" fmla="*/ 3017366 h 6858000"/>
              <a:gd name="connsiteX7" fmla="*/ 7818094 w 11273115"/>
              <a:gd name="connsiteY7" fmla="*/ 6846005 h 6858000"/>
              <a:gd name="connsiteX8" fmla="*/ 7660345 w 11273115"/>
              <a:gd name="connsiteY8" fmla="*/ 6858000 h 6858000"/>
              <a:gd name="connsiteX9" fmla="*/ 0 w 11273115"/>
              <a:gd name="connsiteY9" fmla="*/ 6858000 h 6858000"/>
              <a:gd name="connsiteX10" fmla="*/ 0 w 11273115"/>
              <a:gd name="connsiteY10" fmla="*/ 3105006 h 6858000"/>
              <a:gd name="connsiteX11" fmla="*/ 1984 w 11273115"/>
              <a:gd name="connsiteY11" fmla="*/ 3078405 h 6858000"/>
              <a:gd name="connsiteX12" fmla="*/ 3348090 w 11273115"/>
              <a:gd name="connsiteY1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3115" h="6858000">
                <a:moveTo>
                  <a:pt x="3348090" y="0"/>
                </a:moveTo>
                <a:lnTo>
                  <a:pt x="3350669" y="66"/>
                </a:lnTo>
                <a:lnTo>
                  <a:pt x="3350669" y="0"/>
                </a:lnTo>
                <a:lnTo>
                  <a:pt x="11272195" y="0"/>
                </a:lnTo>
                <a:lnTo>
                  <a:pt x="11272195" y="2961216"/>
                </a:lnTo>
                <a:lnTo>
                  <a:pt x="11271695" y="2961216"/>
                </a:lnTo>
                <a:lnTo>
                  <a:pt x="11273115" y="3017366"/>
                </a:lnTo>
                <a:cubicBezTo>
                  <a:pt x="11273115" y="5009996"/>
                  <a:pt x="9758729" y="6648923"/>
                  <a:pt x="7818094" y="6846005"/>
                </a:cubicBezTo>
                <a:lnTo>
                  <a:pt x="7660345" y="6858000"/>
                </a:lnTo>
                <a:lnTo>
                  <a:pt x="0" y="6858000"/>
                </a:lnTo>
                <a:lnTo>
                  <a:pt x="0" y="3105006"/>
                </a:lnTo>
                <a:lnTo>
                  <a:pt x="1984" y="3078405"/>
                </a:lnTo>
                <a:cubicBezTo>
                  <a:pt x="174228" y="1349311"/>
                  <a:pt x="1606596" y="0"/>
                  <a:pt x="3348090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ED724945-48CE-43AA-A2D7-D18FC7CB7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F4C4F21-0086-44BC-AE2C-731756B16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21" y="4330696"/>
            <a:ext cx="11582479" cy="2527304"/>
          </a:xfrm>
          <a:custGeom>
            <a:avLst/>
            <a:gdLst>
              <a:gd name="connsiteX0" fmla="*/ 326075 w 8600365"/>
              <a:gd name="connsiteY0" fmla="*/ 0 h 1224926"/>
              <a:gd name="connsiteX1" fmla="*/ 8274290 w 8600365"/>
              <a:gd name="connsiteY1" fmla="*/ 0 h 1224926"/>
              <a:gd name="connsiteX2" fmla="*/ 8600365 w 8600365"/>
              <a:gd name="connsiteY2" fmla="*/ 32607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87289"/>
              <a:gd name="connsiteY0" fmla="*/ 0 h 1224926"/>
              <a:gd name="connsiteX1" fmla="*/ 8609570 w 8687289"/>
              <a:gd name="connsiteY1" fmla="*/ 0 h 1224926"/>
              <a:gd name="connsiteX2" fmla="*/ 8600365 w 8687289"/>
              <a:gd name="connsiteY2" fmla="*/ 326075 h 1224926"/>
              <a:gd name="connsiteX3" fmla="*/ 8600365 w 8687289"/>
              <a:gd name="connsiteY3" fmla="*/ 1224926 h 1224926"/>
              <a:gd name="connsiteX4" fmla="*/ 8600365 w 8687289"/>
              <a:gd name="connsiteY4" fmla="*/ 1224926 h 1224926"/>
              <a:gd name="connsiteX5" fmla="*/ 0 w 8687289"/>
              <a:gd name="connsiteY5" fmla="*/ 1224926 h 1224926"/>
              <a:gd name="connsiteX6" fmla="*/ 0 w 8687289"/>
              <a:gd name="connsiteY6" fmla="*/ 1224926 h 1224926"/>
              <a:gd name="connsiteX7" fmla="*/ 0 w 8687289"/>
              <a:gd name="connsiteY7" fmla="*/ 326075 h 1224926"/>
              <a:gd name="connsiteX8" fmla="*/ 326075 w 8687289"/>
              <a:gd name="connsiteY8" fmla="*/ 0 h 1224926"/>
              <a:gd name="connsiteX0" fmla="*/ 326075 w 8635417"/>
              <a:gd name="connsiteY0" fmla="*/ 0 h 1224926"/>
              <a:gd name="connsiteX1" fmla="*/ 8533370 w 8635417"/>
              <a:gd name="connsiteY1" fmla="*/ 0 h 1224926"/>
              <a:gd name="connsiteX2" fmla="*/ 8600365 w 8635417"/>
              <a:gd name="connsiteY2" fmla="*/ 326075 h 1224926"/>
              <a:gd name="connsiteX3" fmla="*/ 8600365 w 8635417"/>
              <a:gd name="connsiteY3" fmla="*/ 1224926 h 1224926"/>
              <a:gd name="connsiteX4" fmla="*/ 8600365 w 8635417"/>
              <a:gd name="connsiteY4" fmla="*/ 1224926 h 1224926"/>
              <a:gd name="connsiteX5" fmla="*/ 0 w 8635417"/>
              <a:gd name="connsiteY5" fmla="*/ 1224926 h 1224926"/>
              <a:gd name="connsiteX6" fmla="*/ 0 w 8635417"/>
              <a:gd name="connsiteY6" fmla="*/ 1224926 h 1224926"/>
              <a:gd name="connsiteX7" fmla="*/ 0 w 8635417"/>
              <a:gd name="connsiteY7" fmla="*/ 326075 h 1224926"/>
              <a:gd name="connsiteX8" fmla="*/ 326075 w 8635417"/>
              <a:gd name="connsiteY8" fmla="*/ 0 h 1224926"/>
              <a:gd name="connsiteX0" fmla="*/ 326075 w 8626903"/>
              <a:gd name="connsiteY0" fmla="*/ 0 h 1224926"/>
              <a:gd name="connsiteX1" fmla="*/ 8518130 w 8626903"/>
              <a:gd name="connsiteY1" fmla="*/ 0 h 1224926"/>
              <a:gd name="connsiteX2" fmla="*/ 8600365 w 8626903"/>
              <a:gd name="connsiteY2" fmla="*/ 326075 h 1224926"/>
              <a:gd name="connsiteX3" fmla="*/ 8600365 w 8626903"/>
              <a:gd name="connsiteY3" fmla="*/ 1224926 h 1224926"/>
              <a:gd name="connsiteX4" fmla="*/ 8600365 w 8626903"/>
              <a:gd name="connsiteY4" fmla="*/ 1224926 h 1224926"/>
              <a:gd name="connsiteX5" fmla="*/ 0 w 8626903"/>
              <a:gd name="connsiteY5" fmla="*/ 1224926 h 1224926"/>
              <a:gd name="connsiteX6" fmla="*/ 0 w 8626903"/>
              <a:gd name="connsiteY6" fmla="*/ 1224926 h 1224926"/>
              <a:gd name="connsiteX7" fmla="*/ 0 w 8626903"/>
              <a:gd name="connsiteY7" fmla="*/ 326075 h 1224926"/>
              <a:gd name="connsiteX8" fmla="*/ 326075 w 8626903"/>
              <a:gd name="connsiteY8" fmla="*/ 0 h 1224926"/>
              <a:gd name="connsiteX0" fmla="*/ 326075 w 8600365"/>
              <a:gd name="connsiteY0" fmla="*/ 0 h 1224926"/>
              <a:gd name="connsiteX1" fmla="*/ 8518130 w 8600365"/>
              <a:gd name="connsiteY1" fmla="*/ 0 h 1224926"/>
              <a:gd name="connsiteX2" fmla="*/ 8600365 w 8600365"/>
              <a:gd name="connsiteY2" fmla="*/ 32607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00365"/>
              <a:gd name="connsiteY0" fmla="*/ 0 h 1224926"/>
              <a:gd name="connsiteX1" fmla="*/ 8518130 w 8600365"/>
              <a:gd name="connsiteY1" fmla="*/ 0 h 1224926"/>
              <a:gd name="connsiteX2" fmla="*/ 8600365 w 8600365"/>
              <a:gd name="connsiteY2" fmla="*/ 76422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11111"/>
              <a:gd name="connsiteY0" fmla="*/ 0 h 1224926"/>
              <a:gd name="connsiteX1" fmla="*/ 8603855 w 8611111"/>
              <a:gd name="connsiteY1" fmla="*/ 0 h 1224926"/>
              <a:gd name="connsiteX2" fmla="*/ 8600365 w 8611111"/>
              <a:gd name="connsiteY2" fmla="*/ 764225 h 1224926"/>
              <a:gd name="connsiteX3" fmla="*/ 8600365 w 8611111"/>
              <a:gd name="connsiteY3" fmla="*/ 1224926 h 1224926"/>
              <a:gd name="connsiteX4" fmla="*/ 8600365 w 8611111"/>
              <a:gd name="connsiteY4" fmla="*/ 1224926 h 1224926"/>
              <a:gd name="connsiteX5" fmla="*/ 0 w 8611111"/>
              <a:gd name="connsiteY5" fmla="*/ 1224926 h 1224926"/>
              <a:gd name="connsiteX6" fmla="*/ 0 w 8611111"/>
              <a:gd name="connsiteY6" fmla="*/ 1224926 h 1224926"/>
              <a:gd name="connsiteX7" fmla="*/ 0 w 8611111"/>
              <a:gd name="connsiteY7" fmla="*/ 326075 h 1224926"/>
              <a:gd name="connsiteX8" fmla="*/ 326075 w 8611111"/>
              <a:gd name="connsiteY8" fmla="*/ 0 h 1224926"/>
              <a:gd name="connsiteX0" fmla="*/ 326075 w 8611111"/>
              <a:gd name="connsiteY0" fmla="*/ 0 h 1224926"/>
              <a:gd name="connsiteX1" fmla="*/ 8603855 w 8611111"/>
              <a:gd name="connsiteY1" fmla="*/ 0 h 1224926"/>
              <a:gd name="connsiteX2" fmla="*/ 8600365 w 8611111"/>
              <a:gd name="connsiteY2" fmla="*/ 764225 h 1224926"/>
              <a:gd name="connsiteX3" fmla="*/ 8600365 w 8611111"/>
              <a:gd name="connsiteY3" fmla="*/ 1224926 h 1224926"/>
              <a:gd name="connsiteX4" fmla="*/ 8600365 w 8611111"/>
              <a:gd name="connsiteY4" fmla="*/ 1224926 h 1224926"/>
              <a:gd name="connsiteX5" fmla="*/ 0 w 8611111"/>
              <a:gd name="connsiteY5" fmla="*/ 1224926 h 1224926"/>
              <a:gd name="connsiteX6" fmla="*/ 0 w 8611111"/>
              <a:gd name="connsiteY6" fmla="*/ 1224926 h 1224926"/>
              <a:gd name="connsiteX7" fmla="*/ 0 w 8611111"/>
              <a:gd name="connsiteY7" fmla="*/ 326075 h 1224926"/>
              <a:gd name="connsiteX8" fmla="*/ 326075 w 8611111"/>
              <a:gd name="connsiteY8" fmla="*/ 0 h 1224926"/>
              <a:gd name="connsiteX0" fmla="*/ 326075 w 8606958"/>
              <a:gd name="connsiteY0" fmla="*/ 0 h 1224926"/>
              <a:gd name="connsiteX1" fmla="*/ 8603855 w 8606958"/>
              <a:gd name="connsiteY1" fmla="*/ 0 h 1224926"/>
              <a:gd name="connsiteX2" fmla="*/ 8600365 w 8606958"/>
              <a:gd name="connsiteY2" fmla="*/ 764225 h 1224926"/>
              <a:gd name="connsiteX3" fmla="*/ 8600365 w 8606958"/>
              <a:gd name="connsiteY3" fmla="*/ 1224926 h 1224926"/>
              <a:gd name="connsiteX4" fmla="*/ 8600365 w 8606958"/>
              <a:gd name="connsiteY4" fmla="*/ 1224926 h 1224926"/>
              <a:gd name="connsiteX5" fmla="*/ 0 w 8606958"/>
              <a:gd name="connsiteY5" fmla="*/ 1224926 h 1224926"/>
              <a:gd name="connsiteX6" fmla="*/ 0 w 8606958"/>
              <a:gd name="connsiteY6" fmla="*/ 1224926 h 1224926"/>
              <a:gd name="connsiteX7" fmla="*/ 0 w 8606958"/>
              <a:gd name="connsiteY7" fmla="*/ 326075 h 1224926"/>
              <a:gd name="connsiteX8" fmla="*/ 326075 w 8606958"/>
              <a:gd name="connsiteY8" fmla="*/ 0 h 1224926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0 w 8606958"/>
              <a:gd name="connsiteY7" fmla="*/ 338448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585122 w 8606958"/>
              <a:gd name="connsiteY6" fmla="*/ 909415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585122 w 8606958"/>
              <a:gd name="connsiteY6" fmla="*/ 909415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932911 w 8817050"/>
              <a:gd name="connsiteY0" fmla="*/ 0 h 1237299"/>
              <a:gd name="connsiteX1" fmla="*/ 8813947 w 8817050"/>
              <a:gd name="connsiteY1" fmla="*/ 12373 h 1237299"/>
              <a:gd name="connsiteX2" fmla="*/ 8810457 w 8817050"/>
              <a:gd name="connsiteY2" fmla="*/ 776598 h 1237299"/>
              <a:gd name="connsiteX3" fmla="*/ 8810457 w 8817050"/>
              <a:gd name="connsiteY3" fmla="*/ 1237299 h 1237299"/>
              <a:gd name="connsiteX4" fmla="*/ 8810457 w 8817050"/>
              <a:gd name="connsiteY4" fmla="*/ 1237299 h 1237299"/>
              <a:gd name="connsiteX5" fmla="*/ 210092 w 8817050"/>
              <a:gd name="connsiteY5" fmla="*/ 1237299 h 1237299"/>
              <a:gd name="connsiteX6" fmla="*/ 313904 w 8817050"/>
              <a:gd name="connsiteY6" fmla="*/ 810431 h 1237299"/>
              <a:gd name="connsiteX7" fmla="*/ 615903 w 8817050"/>
              <a:gd name="connsiteY7" fmla="*/ 480737 h 1237299"/>
              <a:gd name="connsiteX8" fmla="*/ 1932911 w 8817050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103812 w 8606958"/>
              <a:gd name="connsiteY6" fmla="*/ 810431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414334 w 8615481"/>
              <a:gd name="connsiteY7" fmla="*/ 4807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27632 w 8611771"/>
              <a:gd name="connsiteY0" fmla="*/ 0 h 1237299"/>
              <a:gd name="connsiteX1" fmla="*/ 8608668 w 8611771"/>
              <a:gd name="connsiteY1" fmla="*/ 12373 h 1237299"/>
              <a:gd name="connsiteX2" fmla="*/ 8605178 w 8611771"/>
              <a:gd name="connsiteY2" fmla="*/ 776598 h 1237299"/>
              <a:gd name="connsiteX3" fmla="*/ 8605178 w 8611771"/>
              <a:gd name="connsiteY3" fmla="*/ 1237299 h 1237299"/>
              <a:gd name="connsiteX4" fmla="*/ 8605178 w 8611771"/>
              <a:gd name="connsiteY4" fmla="*/ 1237299 h 1237299"/>
              <a:gd name="connsiteX5" fmla="*/ 4813 w 8611771"/>
              <a:gd name="connsiteY5" fmla="*/ 1237299 h 1237299"/>
              <a:gd name="connsiteX6" fmla="*/ 108625 w 8611771"/>
              <a:gd name="connsiteY6" fmla="*/ 810431 h 1237299"/>
              <a:gd name="connsiteX7" fmla="*/ 778685 w 8611771"/>
              <a:gd name="connsiteY7" fmla="*/ 251837 h 1237299"/>
              <a:gd name="connsiteX8" fmla="*/ 1727632 w 8611771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103812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6697 w 8610836"/>
              <a:gd name="connsiteY0" fmla="*/ 0 h 1237299"/>
              <a:gd name="connsiteX1" fmla="*/ 8607733 w 8610836"/>
              <a:gd name="connsiteY1" fmla="*/ 12373 h 1237299"/>
              <a:gd name="connsiteX2" fmla="*/ 8604243 w 8610836"/>
              <a:gd name="connsiteY2" fmla="*/ 776598 h 1237299"/>
              <a:gd name="connsiteX3" fmla="*/ 8604243 w 8610836"/>
              <a:gd name="connsiteY3" fmla="*/ 1237299 h 1237299"/>
              <a:gd name="connsiteX4" fmla="*/ 8604243 w 8610836"/>
              <a:gd name="connsiteY4" fmla="*/ 1237299 h 1237299"/>
              <a:gd name="connsiteX5" fmla="*/ 3878 w 8610836"/>
              <a:gd name="connsiteY5" fmla="*/ 1237299 h 1237299"/>
              <a:gd name="connsiteX6" fmla="*/ 88815 w 8610836"/>
              <a:gd name="connsiteY6" fmla="*/ 810431 h 1237299"/>
              <a:gd name="connsiteX7" fmla="*/ 777750 w 8610836"/>
              <a:gd name="connsiteY7" fmla="*/ 251837 h 1237299"/>
              <a:gd name="connsiteX8" fmla="*/ 1726697 w 8610836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637882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637882 w 8606958"/>
              <a:gd name="connsiteY8" fmla="*/ 0 h 1237299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745560 w 8606958"/>
              <a:gd name="connsiteY7" fmla="*/ 251837 h 1249672"/>
              <a:gd name="connsiteX8" fmla="*/ 2298504 w 8606958"/>
              <a:gd name="connsiteY8" fmla="*/ 0 h 1249672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745560 w 8606958"/>
              <a:gd name="connsiteY7" fmla="*/ 251837 h 1249672"/>
              <a:gd name="connsiteX8" fmla="*/ 2298504 w 8606958"/>
              <a:gd name="connsiteY8" fmla="*/ 0 h 1249672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2298504 w 8606958"/>
              <a:gd name="connsiteY7" fmla="*/ 0 h 1249672"/>
              <a:gd name="connsiteX0" fmla="*/ 2600441 w 8908895"/>
              <a:gd name="connsiteY0" fmla="*/ 0 h 1249672"/>
              <a:gd name="connsiteX1" fmla="*/ 8905792 w 8908895"/>
              <a:gd name="connsiteY1" fmla="*/ 24746 h 1249672"/>
              <a:gd name="connsiteX2" fmla="*/ 8902302 w 8908895"/>
              <a:gd name="connsiteY2" fmla="*/ 788971 h 1249672"/>
              <a:gd name="connsiteX3" fmla="*/ 8902302 w 8908895"/>
              <a:gd name="connsiteY3" fmla="*/ 1249672 h 1249672"/>
              <a:gd name="connsiteX4" fmla="*/ 8902302 w 8908895"/>
              <a:gd name="connsiteY4" fmla="*/ 1249672 h 1249672"/>
              <a:gd name="connsiteX5" fmla="*/ 301937 w 8908895"/>
              <a:gd name="connsiteY5" fmla="*/ 1249672 h 1249672"/>
              <a:gd name="connsiteX6" fmla="*/ 2600441 w 8908895"/>
              <a:gd name="connsiteY6" fmla="*/ 0 h 1249672"/>
              <a:gd name="connsiteX0" fmla="*/ 2600441 w 8908895"/>
              <a:gd name="connsiteY0" fmla="*/ 0 h 1231113"/>
              <a:gd name="connsiteX1" fmla="*/ 8905792 w 8908895"/>
              <a:gd name="connsiteY1" fmla="*/ 6187 h 1231113"/>
              <a:gd name="connsiteX2" fmla="*/ 8902302 w 8908895"/>
              <a:gd name="connsiteY2" fmla="*/ 770412 h 1231113"/>
              <a:gd name="connsiteX3" fmla="*/ 8902302 w 8908895"/>
              <a:gd name="connsiteY3" fmla="*/ 1231113 h 1231113"/>
              <a:gd name="connsiteX4" fmla="*/ 8902302 w 8908895"/>
              <a:gd name="connsiteY4" fmla="*/ 1231113 h 1231113"/>
              <a:gd name="connsiteX5" fmla="*/ 301937 w 8908895"/>
              <a:gd name="connsiteY5" fmla="*/ 1231113 h 1231113"/>
              <a:gd name="connsiteX6" fmla="*/ 2600441 w 8908895"/>
              <a:gd name="connsiteY6" fmla="*/ 0 h 1231113"/>
              <a:gd name="connsiteX0" fmla="*/ 2716264 w 9024718"/>
              <a:gd name="connsiteY0" fmla="*/ 0 h 1231113"/>
              <a:gd name="connsiteX1" fmla="*/ 9021615 w 9024718"/>
              <a:gd name="connsiteY1" fmla="*/ 6187 h 1231113"/>
              <a:gd name="connsiteX2" fmla="*/ 9018125 w 9024718"/>
              <a:gd name="connsiteY2" fmla="*/ 770412 h 1231113"/>
              <a:gd name="connsiteX3" fmla="*/ 9018125 w 9024718"/>
              <a:gd name="connsiteY3" fmla="*/ 1231113 h 1231113"/>
              <a:gd name="connsiteX4" fmla="*/ 9018125 w 9024718"/>
              <a:gd name="connsiteY4" fmla="*/ 1231113 h 1231113"/>
              <a:gd name="connsiteX5" fmla="*/ 417760 w 9024718"/>
              <a:gd name="connsiteY5" fmla="*/ 1231113 h 1231113"/>
              <a:gd name="connsiteX6" fmla="*/ 2716264 w 9024718"/>
              <a:gd name="connsiteY6" fmla="*/ 0 h 1231113"/>
              <a:gd name="connsiteX0" fmla="*/ 2300894 w 8609348"/>
              <a:gd name="connsiteY0" fmla="*/ 0 h 1231113"/>
              <a:gd name="connsiteX1" fmla="*/ 8606245 w 8609348"/>
              <a:gd name="connsiteY1" fmla="*/ 6187 h 1231113"/>
              <a:gd name="connsiteX2" fmla="*/ 8602755 w 8609348"/>
              <a:gd name="connsiteY2" fmla="*/ 770412 h 1231113"/>
              <a:gd name="connsiteX3" fmla="*/ 8602755 w 8609348"/>
              <a:gd name="connsiteY3" fmla="*/ 1231113 h 1231113"/>
              <a:gd name="connsiteX4" fmla="*/ 8602755 w 8609348"/>
              <a:gd name="connsiteY4" fmla="*/ 1231113 h 1231113"/>
              <a:gd name="connsiteX5" fmla="*/ 2390 w 8609348"/>
              <a:gd name="connsiteY5" fmla="*/ 1231113 h 1231113"/>
              <a:gd name="connsiteX6" fmla="*/ 2300894 w 8609348"/>
              <a:gd name="connsiteY6" fmla="*/ 0 h 1231113"/>
              <a:gd name="connsiteX0" fmla="*/ 2299332 w 8607786"/>
              <a:gd name="connsiteY0" fmla="*/ 0 h 1231113"/>
              <a:gd name="connsiteX1" fmla="*/ 8604683 w 8607786"/>
              <a:gd name="connsiteY1" fmla="*/ 6187 h 1231113"/>
              <a:gd name="connsiteX2" fmla="*/ 8601193 w 8607786"/>
              <a:gd name="connsiteY2" fmla="*/ 770412 h 1231113"/>
              <a:gd name="connsiteX3" fmla="*/ 8601193 w 8607786"/>
              <a:gd name="connsiteY3" fmla="*/ 1231113 h 1231113"/>
              <a:gd name="connsiteX4" fmla="*/ 8601193 w 8607786"/>
              <a:gd name="connsiteY4" fmla="*/ 1231113 h 1231113"/>
              <a:gd name="connsiteX5" fmla="*/ 828 w 8607786"/>
              <a:gd name="connsiteY5" fmla="*/ 1231113 h 1231113"/>
              <a:gd name="connsiteX6" fmla="*/ 2299332 w 8607786"/>
              <a:gd name="connsiteY6" fmla="*/ 0 h 1231113"/>
              <a:gd name="connsiteX0" fmla="*/ 2298564 w 8607018"/>
              <a:gd name="connsiteY0" fmla="*/ 0 h 1231113"/>
              <a:gd name="connsiteX1" fmla="*/ 8603915 w 8607018"/>
              <a:gd name="connsiteY1" fmla="*/ 6187 h 1231113"/>
              <a:gd name="connsiteX2" fmla="*/ 8600425 w 8607018"/>
              <a:gd name="connsiteY2" fmla="*/ 770412 h 1231113"/>
              <a:gd name="connsiteX3" fmla="*/ 8600425 w 8607018"/>
              <a:gd name="connsiteY3" fmla="*/ 1231113 h 1231113"/>
              <a:gd name="connsiteX4" fmla="*/ 8600425 w 8607018"/>
              <a:gd name="connsiteY4" fmla="*/ 1231113 h 1231113"/>
              <a:gd name="connsiteX5" fmla="*/ 60 w 8607018"/>
              <a:gd name="connsiteY5" fmla="*/ 1231113 h 1231113"/>
              <a:gd name="connsiteX6" fmla="*/ 2298564 w 8607018"/>
              <a:gd name="connsiteY6" fmla="*/ 0 h 1231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7018" h="1231113">
                <a:moveTo>
                  <a:pt x="2298564" y="0"/>
                </a:moveTo>
                <a:lnTo>
                  <a:pt x="8603915" y="6187"/>
                </a:lnTo>
                <a:cubicBezTo>
                  <a:pt x="8612551" y="339562"/>
                  <a:pt x="8600425" y="590326"/>
                  <a:pt x="8600425" y="770412"/>
                </a:cubicBezTo>
                <a:lnTo>
                  <a:pt x="8600425" y="1231113"/>
                </a:lnTo>
                <a:lnTo>
                  <a:pt x="8600425" y="1231113"/>
                </a:lnTo>
                <a:lnTo>
                  <a:pt x="60" y="1231113"/>
                </a:lnTo>
                <a:cubicBezTo>
                  <a:pt x="-2693" y="979529"/>
                  <a:pt x="81279" y="0"/>
                  <a:pt x="2298564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 anchor="t">
            <a:noAutofit/>
          </a:bodyPr>
          <a:lstStyle>
            <a:lvl1pPr marL="1371600">
              <a:lnSpc>
                <a:spcPct val="280000"/>
              </a:lnSpc>
              <a:spcBef>
                <a:spcPts val="1800"/>
              </a:spcBef>
              <a:defRPr>
                <a:solidFill>
                  <a:schemeClr val="bg2"/>
                </a:solidFill>
              </a:defRPr>
            </a:lvl1pPr>
          </a:lstStyle>
          <a:p>
            <a:r>
              <a:rPr lang="en-US" sz="4400">
                <a:solidFill>
                  <a:srgbClr val="FFFFFF"/>
                </a:solidFill>
              </a:rPr>
              <a:t>Click to edit Master title style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A0315CC-EC7D-4E65-936E-03F3BE220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77125" y="0"/>
            <a:ext cx="4714875" cy="6858000"/>
          </a:xfrm>
          <a:custGeom>
            <a:avLst/>
            <a:gdLst>
              <a:gd name="connsiteX0" fmla="*/ 3611850 w 4528607"/>
              <a:gd name="connsiteY0" fmla="*/ 0 h 6858000"/>
              <a:gd name="connsiteX1" fmla="*/ 4528607 w 4528607"/>
              <a:gd name="connsiteY1" fmla="*/ 0 h 6858000"/>
              <a:gd name="connsiteX2" fmla="*/ 4528607 w 4528607"/>
              <a:gd name="connsiteY2" fmla="*/ 6858000 h 6858000"/>
              <a:gd name="connsiteX3" fmla="*/ 0 w 4528607"/>
              <a:gd name="connsiteY3" fmla="*/ 6858000 h 6858000"/>
              <a:gd name="connsiteX4" fmla="*/ 157749 w 4528607"/>
              <a:gd name="connsiteY4" fmla="*/ 6846005 h 6858000"/>
              <a:gd name="connsiteX5" fmla="*/ 3612770 w 4528607"/>
              <a:gd name="connsiteY5" fmla="*/ 3017366 h 6858000"/>
              <a:gd name="connsiteX6" fmla="*/ 3611350 w 4528607"/>
              <a:gd name="connsiteY6" fmla="*/ 2961216 h 6858000"/>
              <a:gd name="connsiteX7" fmla="*/ 3611850 w 4528607"/>
              <a:gd name="connsiteY7" fmla="*/ 2961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8607" h="6858000">
                <a:moveTo>
                  <a:pt x="3611850" y="0"/>
                </a:moveTo>
                <a:lnTo>
                  <a:pt x="4528607" y="0"/>
                </a:lnTo>
                <a:lnTo>
                  <a:pt x="4528607" y="6858000"/>
                </a:lnTo>
                <a:lnTo>
                  <a:pt x="0" y="6858000"/>
                </a:lnTo>
                <a:lnTo>
                  <a:pt x="157749" y="6846005"/>
                </a:lnTo>
                <a:cubicBezTo>
                  <a:pt x="2098384" y="6648923"/>
                  <a:pt x="3612770" y="5009996"/>
                  <a:pt x="3612770" y="3017366"/>
                </a:cubicBezTo>
                <a:lnTo>
                  <a:pt x="3611350" y="2961216"/>
                </a:lnTo>
                <a:lnTo>
                  <a:pt x="3611850" y="2961216"/>
                </a:lnTo>
                <a:close/>
              </a:path>
            </a:pathLst>
          </a:custGeom>
          <a:solidFill>
            <a:schemeClr val="accent2">
              <a:lumMod val="75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AB5A3B-4D59-4E0D-9EA9-FAFC9BFBB5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00614" y="5920740"/>
            <a:ext cx="5476512" cy="723900"/>
          </a:xfrm>
        </p:spPr>
        <p:txBody>
          <a:bodyPr>
            <a:noAutofit/>
          </a:bodyPr>
          <a:lstStyle>
            <a:lvl1pPr>
              <a:buNone/>
              <a:defRPr sz="2000">
                <a:solidFill>
                  <a:schemeClr val="bg2"/>
                </a:solidFill>
              </a:defRPr>
            </a:lvl1pPr>
            <a:lvl2pPr>
              <a:buNone/>
              <a:defRPr sz="2000">
                <a:solidFill>
                  <a:schemeClr val="bg2"/>
                </a:solidFill>
              </a:defRPr>
            </a:lvl2pPr>
            <a:lvl3pPr>
              <a:buNone/>
              <a:defRPr sz="2000">
                <a:solidFill>
                  <a:schemeClr val="bg2"/>
                </a:solidFill>
              </a:defRPr>
            </a:lvl3pPr>
            <a:lvl4pPr>
              <a:buNone/>
              <a:defRPr sz="2000">
                <a:solidFill>
                  <a:schemeClr val="bg2"/>
                </a:solidFill>
              </a:defRPr>
            </a:lvl4pPr>
            <a:lvl5pPr>
              <a:buNone/>
              <a:defRPr sz="2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53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05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00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3200400" cy="3554039"/>
          </a:xfrm>
        </p:spPr>
        <p:txBody>
          <a:bodyPr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6597" y="1679012"/>
            <a:ext cx="3200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6597" y="2633472"/>
            <a:ext cx="3200400" cy="3554040"/>
          </a:xfrm>
        </p:spPr>
        <p:txBody>
          <a:bodyPr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255FA165-37DF-4E15-9395-3DD34C0F1C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3406" y="1682496"/>
            <a:ext cx="3200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CAFAE5B4-E9C2-4CEE-AE3C-EAD0E422778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3406" y="2633472"/>
            <a:ext cx="3200400" cy="3554040"/>
          </a:xfrm>
        </p:spPr>
        <p:txBody>
          <a:bodyPr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79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F77B68-7FA5-4C67-BB5E-544A66A74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28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0459E3D4-4913-4324-9732-B962CCA5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443553"/>
            <a:ext cx="9914859" cy="132588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FE71C6AE-BA35-4C02-9C7B-2A2D9775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709080"/>
            <a:ext cx="5868537" cy="3467881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F8E2564-CCE3-4E5F-BA7A-BE1CD195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1" y="1"/>
            <a:ext cx="2347150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70E4796D-B53A-4567-BE9E-482FEC3EDB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26184" y="2126134"/>
            <a:ext cx="2434622" cy="2503056"/>
          </a:xfrm>
          <a:custGeom>
            <a:avLst/>
            <a:gdLst>
              <a:gd name="connsiteX0" fmla="*/ 0 w 2434622"/>
              <a:gd name="connsiteY0" fmla="*/ 0 h 2381427"/>
              <a:gd name="connsiteX1" fmla="*/ 2434622 w 2434622"/>
              <a:gd name="connsiteY1" fmla="*/ 0 h 2381427"/>
              <a:gd name="connsiteX2" fmla="*/ 2434622 w 2434622"/>
              <a:gd name="connsiteY2" fmla="*/ 2381427 h 2381427"/>
              <a:gd name="connsiteX3" fmla="*/ 0 w 2434622"/>
              <a:gd name="connsiteY3" fmla="*/ 2381427 h 238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81427">
                <a:moveTo>
                  <a:pt x="0" y="0"/>
                </a:moveTo>
                <a:lnTo>
                  <a:pt x="2434622" y="0"/>
                </a:lnTo>
                <a:lnTo>
                  <a:pt x="2434622" y="2381427"/>
                </a:lnTo>
                <a:lnTo>
                  <a:pt x="0" y="238142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1FD357AB-C536-40A5-BB4E-AD59A1D930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59092" y="2118839"/>
            <a:ext cx="2432908" cy="2498880"/>
          </a:xfrm>
          <a:custGeom>
            <a:avLst/>
            <a:gdLst>
              <a:gd name="connsiteX0" fmla="*/ 0 w 2425326"/>
              <a:gd name="connsiteY0" fmla="*/ 0 h 2381426"/>
              <a:gd name="connsiteX1" fmla="*/ 254330 w 2425326"/>
              <a:gd name="connsiteY1" fmla="*/ 0 h 2381426"/>
              <a:gd name="connsiteX2" fmla="*/ 433844 w 2425326"/>
              <a:gd name="connsiteY2" fmla="*/ 25132 h 2381426"/>
              <a:gd name="connsiteX3" fmla="*/ 2424547 w 2425326"/>
              <a:gd name="connsiteY3" fmla="*/ 2186765 h 2381426"/>
              <a:gd name="connsiteX4" fmla="*/ 2425326 w 2425326"/>
              <a:gd name="connsiteY4" fmla="*/ 2202193 h 2381426"/>
              <a:gd name="connsiteX5" fmla="*/ 2425326 w 2425326"/>
              <a:gd name="connsiteY5" fmla="*/ 2381426 h 2381426"/>
              <a:gd name="connsiteX6" fmla="*/ 0 w 2425326"/>
              <a:gd name="connsiteY6" fmla="*/ 2381426 h 2381426"/>
              <a:gd name="connsiteX0" fmla="*/ 0 w 2701627"/>
              <a:gd name="connsiteY0" fmla="*/ 0 h 2419519"/>
              <a:gd name="connsiteX1" fmla="*/ 254330 w 2701627"/>
              <a:gd name="connsiteY1" fmla="*/ 0 h 2419519"/>
              <a:gd name="connsiteX2" fmla="*/ 433844 w 2701627"/>
              <a:gd name="connsiteY2" fmla="*/ 25132 h 2419519"/>
              <a:gd name="connsiteX3" fmla="*/ 2424547 w 2701627"/>
              <a:gd name="connsiteY3" fmla="*/ 2186765 h 2419519"/>
              <a:gd name="connsiteX4" fmla="*/ 2425326 w 2701627"/>
              <a:gd name="connsiteY4" fmla="*/ 2381426 h 2419519"/>
              <a:gd name="connsiteX5" fmla="*/ 0 w 2701627"/>
              <a:gd name="connsiteY5" fmla="*/ 2381426 h 2419519"/>
              <a:gd name="connsiteX6" fmla="*/ 0 w 2701627"/>
              <a:gd name="connsiteY6" fmla="*/ 0 h 2419519"/>
              <a:gd name="connsiteX0" fmla="*/ 0 w 2427563"/>
              <a:gd name="connsiteY0" fmla="*/ 0 h 2381426"/>
              <a:gd name="connsiteX1" fmla="*/ 254330 w 2427563"/>
              <a:gd name="connsiteY1" fmla="*/ 0 h 2381426"/>
              <a:gd name="connsiteX2" fmla="*/ 433844 w 2427563"/>
              <a:gd name="connsiteY2" fmla="*/ 25132 h 2381426"/>
              <a:gd name="connsiteX3" fmla="*/ 2425326 w 2427563"/>
              <a:gd name="connsiteY3" fmla="*/ 2381426 h 2381426"/>
              <a:gd name="connsiteX4" fmla="*/ 0 w 2427563"/>
              <a:gd name="connsiteY4" fmla="*/ 2381426 h 2381426"/>
              <a:gd name="connsiteX5" fmla="*/ 0 w 2427563"/>
              <a:gd name="connsiteY5" fmla="*/ 0 h 2381426"/>
              <a:gd name="connsiteX0" fmla="*/ 0 w 2425384"/>
              <a:gd name="connsiteY0" fmla="*/ 0 h 2381426"/>
              <a:gd name="connsiteX1" fmla="*/ 254330 w 2425384"/>
              <a:gd name="connsiteY1" fmla="*/ 0 h 2381426"/>
              <a:gd name="connsiteX2" fmla="*/ 433844 w 2425384"/>
              <a:gd name="connsiteY2" fmla="*/ 25132 h 2381426"/>
              <a:gd name="connsiteX3" fmla="*/ 2425326 w 2425384"/>
              <a:gd name="connsiteY3" fmla="*/ 2381426 h 2381426"/>
              <a:gd name="connsiteX4" fmla="*/ 0 w 2425384"/>
              <a:gd name="connsiteY4" fmla="*/ 2381426 h 2381426"/>
              <a:gd name="connsiteX5" fmla="*/ 0 w 2425384"/>
              <a:gd name="connsiteY5" fmla="*/ 0 h 2381426"/>
              <a:gd name="connsiteX0" fmla="*/ 0 w 2425326"/>
              <a:gd name="connsiteY0" fmla="*/ 0 h 2381426"/>
              <a:gd name="connsiteX1" fmla="*/ 254330 w 2425326"/>
              <a:gd name="connsiteY1" fmla="*/ 0 h 2381426"/>
              <a:gd name="connsiteX2" fmla="*/ 2425326 w 2425326"/>
              <a:gd name="connsiteY2" fmla="*/ 2381426 h 2381426"/>
              <a:gd name="connsiteX3" fmla="*/ 0 w 2425326"/>
              <a:gd name="connsiteY3" fmla="*/ 2381426 h 2381426"/>
              <a:gd name="connsiteX4" fmla="*/ 0 w 2425326"/>
              <a:gd name="connsiteY4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14 h 2381440"/>
              <a:gd name="connsiteX1" fmla="*/ 2425326 w 2425326"/>
              <a:gd name="connsiteY1" fmla="*/ 2381440 h 2381440"/>
              <a:gd name="connsiteX2" fmla="*/ 0 w 2425326"/>
              <a:gd name="connsiteY2" fmla="*/ 2381440 h 2381440"/>
              <a:gd name="connsiteX3" fmla="*/ 0 w 2425326"/>
              <a:gd name="connsiteY3" fmla="*/ 14 h 2381440"/>
              <a:gd name="connsiteX0" fmla="*/ 0 w 2427169"/>
              <a:gd name="connsiteY0" fmla="*/ 14 h 2381440"/>
              <a:gd name="connsiteX1" fmla="*/ 2425326 w 2427169"/>
              <a:gd name="connsiteY1" fmla="*/ 2381440 h 2381440"/>
              <a:gd name="connsiteX2" fmla="*/ 0 w 2427169"/>
              <a:gd name="connsiteY2" fmla="*/ 2381440 h 2381440"/>
              <a:gd name="connsiteX3" fmla="*/ 0 w 2427169"/>
              <a:gd name="connsiteY3" fmla="*/ 14 h 238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7169" h="2381440">
                <a:moveTo>
                  <a:pt x="0" y="14"/>
                </a:moveTo>
                <a:cubicBezTo>
                  <a:pt x="1692362" y="-4985"/>
                  <a:pt x="2470324" y="1326204"/>
                  <a:pt x="2425326" y="2381440"/>
                </a:cubicBezTo>
                <a:lnTo>
                  <a:pt x="0" y="2381440"/>
                </a:lnTo>
                <a:lnTo>
                  <a:pt x="0" y="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EF54B49C-CC16-4438-9923-F41C8E7527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24344" y="4503573"/>
            <a:ext cx="2434622" cy="2354427"/>
          </a:xfrm>
          <a:custGeom>
            <a:avLst/>
            <a:gdLst>
              <a:gd name="connsiteX0" fmla="*/ 0 w 2434622"/>
              <a:gd name="connsiteY0" fmla="*/ 0 h 2381427"/>
              <a:gd name="connsiteX1" fmla="*/ 2434622 w 2434622"/>
              <a:gd name="connsiteY1" fmla="*/ 0 h 2381427"/>
              <a:gd name="connsiteX2" fmla="*/ 2434622 w 2434622"/>
              <a:gd name="connsiteY2" fmla="*/ 2381427 h 2381427"/>
              <a:gd name="connsiteX3" fmla="*/ 0 w 2434622"/>
              <a:gd name="connsiteY3" fmla="*/ 2381427 h 238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81427">
                <a:moveTo>
                  <a:pt x="0" y="0"/>
                </a:moveTo>
                <a:lnTo>
                  <a:pt x="2434622" y="0"/>
                </a:lnTo>
                <a:lnTo>
                  <a:pt x="2434622" y="2381427"/>
                </a:lnTo>
                <a:lnTo>
                  <a:pt x="0" y="2381427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BC1AB157-27FC-4B7D-9CCA-71C57045CEE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58966" y="4507560"/>
            <a:ext cx="2434622" cy="2350439"/>
          </a:xfrm>
          <a:custGeom>
            <a:avLst/>
            <a:gdLst>
              <a:gd name="connsiteX0" fmla="*/ 0 w 2434622"/>
              <a:gd name="connsiteY0" fmla="*/ 0 h 2342635"/>
              <a:gd name="connsiteX1" fmla="*/ 2434622 w 2434622"/>
              <a:gd name="connsiteY1" fmla="*/ 0 h 2342635"/>
              <a:gd name="connsiteX2" fmla="*/ 2434622 w 2434622"/>
              <a:gd name="connsiteY2" fmla="*/ 2342635 h 2342635"/>
              <a:gd name="connsiteX3" fmla="*/ 0 w 2434622"/>
              <a:gd name="connsiteY3" fmla="*/ 2342635 h 234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42635">
                <a:moveTo>
                  <a:pt x="0" y="0"/>
                </a:moveTo>
                <a:lnTo>
                  <a:pt x="2434622" y="0"/>
                </a:lnTo>
                <a:lnTo>
                  <a:pt x="2434622" y="2342635"/>
                </a:lnTo>
                <a:lnTo>
                  <a:pt x="0" y="234263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389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BAB19D3-90A9-40E5-BED8-289A8919A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AD247D9-20CF-4BAD-906D-66DB8B852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79" y="596393"/>
            <a:ext cx="5618922" cy="154250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0E4B7A8-67F1-4290-B537-DE49AD9FBFF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181600" cy="6857999"/>
          </a:xfrm>
          <a:custGeom>
            <a:avLst/>
            <a:gdLst>
              <a:gd name="connsiteX0" fmla="*/ 0 w 5181600"/>
              <a:gd name="connsiteY0" fmla="*/ 0 h 6857999"/>
              <a:gd name="connsiteX1" fmla="*/ 5181600 w 5181600"/>
              <a:gd name="connsiteY1" fmla="*/ 0 h 6857999"/>
              <a:gd name="connsiteX2" fmla="*/ 5181600 w 5181600"/>
              <a:gd name="connsiteY2" fmla="*/ 4504871 h 6857999"/>
              <a:gd name="connsiteX3" fmla="*/ 5181598 w 5181600"/>
              <a:gd name="connsiteY3" fmla="*/ 4504830 h 6857999"/>
              <a:gd name="connsiteX4" fmla="*/ 5175215 w 5181600"/>
              <a:gd name="connsiteY4" fmla="*/ 4639646 h 6857999"/>
              <a:gd name="connsiteX5" fmla="*/ 2983485 w 5181600"/>
              <a:gd name="connsiteY5" fmla="*/ 6845334 h 6857999"/>
              <a:gd name="connsiteX6" fmla="*/ 2749639 w 5181600"/>
              <a:gd name="connsiteY6" fmla="*/ 6857142 h 6857999"/>
              <a:gd name="connsiteX7" fmla="*/ 2749639 w 5181600"/>
              <a:gd name="connsiteY7" fmla="*/ 6857999 h 6857999"/>
              <a:gd name="connsiteX8" fmla="*/ 0 w 5181600"/>
              <a:gd name="connsiteY8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1600" h="6857999">
                <a:moveTo>
                  <a:pt x="0" y="0"/>
                </a:moveTo>
                <a:lnTo>
                  <a:pt x="5181600" y="0"/>
                </a:lnTo>
                <a:lnTo>
                  <a:pt x="5181600" y="4504871"/>
                </a:lnTo>
                <a:lnTo>
                  <a:pt x="5181598" y="4504830"/>
                </a:lnTo>
                <a:lnTo>
                  <a:pt x="5175215" y="4639646"/>
                </a:lnTo>
                <a:cubicBezTo>
                  <a:pt x="5064605" y="5801747"/>
                  <a:pt x="4143475" y="6727530"/>
                  <a:pt x="2983485" y="6845334"/>
                </a:cubicBezTo>
                <a:lnTo>
                  <a:pt x="2749639" y="6857142"/>
                </a:lnTo>
                <a:lnTo>
                  <a:pt x="274963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5EAFE93-40B7-4FF8-BEE7-E39911ECD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78" y="2138901"/>
            <a:ext cx="5618922" cy="4033299"/>
          </a:xfrm>
        </p:spPr>
        <p:txBody>
          <a:bodyPr>
            <a:normAutofit/>
          </a:bodyPr>
          <a:lstStyle>
            <a:lvl1pPr>
              <a:buNone/>
              <a:defRPr>
                <a:solidFill>
                  <a:schemeClr val="bg2"/>
                </a:solidFill>
              </a:defRPr>
            </a:lvl1pPr>
          </a:lstStyle>
          <a:p>
            <a:pPr lvl="0"/>
            <a:r>
              <a:rPr lang="en-US">
                <a:solidFill>
                  <a:srgbClr val="FFFFFF"/>
                </a:solidFill>
              </a:rPr>
              <a:t>Click to edit Master text styles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752B41F-4B4E-4E1F-9191-6BB3F421E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05014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EFD1DB-7478-445F-ACEF-64BE4DFEC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05012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60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2D13D15-77CA-4B50-9E08-0F58009A8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7635" y="4626592"/>
            <a:ext cx="8600365" cy="1224926"/>
          </a:xfrm>
        </p:spPr>
        <p:txBody>
          <a:bodyPr anchor="b">
            <a:no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Click to edit Master title style</a:t>
            </a: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FBB8E73D-B3E6-4E0A-8295-A9EB15722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67636" y="5936776"/>
            <a:ext cx="6660107" cy="625497"/>
          </a:xfrm>
        </p:spPr>
        <p:txBody>
          <a:bodyPr>
            <a:normAutofit/>
          </a:bodyPr>
          <a:lstStyle/>
          <a:p>
            <a:r>
              <a:rPr lang="en-US" sz="1400">
                <a:solidFill>
                  <a:srgbClr val="FFFFFF"/>
                </a:solidFill>
              </a:rPr>
              <a:t>Click to edit Master subtitle style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9899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708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016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288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571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7147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36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91E54-DBE4-467A-A827-2C5C88E61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80244"/>
            <a:ext cx="12192000" cy="397775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BAED78D-8293-4554-BA23-D14EC617A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525440"/>
            <a:ext cx="5390983" cy="1963318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9EFAE44-6509-43CD-AB03-7B4944875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3377821"/>
            <a:ext cx="5181600" cy="2799142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5749D8A-F20A-4228-9136-5891AE0352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4166" y="-1798"/>
            <a:ext cx="2846566" cy="2872294"/>
          </a:xfrm>
          <a:custGeom>
            <a:avLst/>
            <a:gdLst>
              <a:gd name="connsiteX0" fmla="*/ 2797 w 2846566"/>
              <a:gd name="connsiteY0" fmla="*/ 0 h 2838450"/>
              <a:gd name="connsiteX1" fmla="*/ 2846566 w 2846566"/>
              <a:gd name="connsiteY1" fmla="*/ 0 h 2838450"/>
              <a:gd name="connsiteX2" fmla="*/ 2846566 w 2846566"/>
              <a:gd name="connsiteY2" fmla="*/ 2838450 h 2838450"/>
              <a:gd name="connsiteX3" fmla="*/ 2091122 w 2846566"/>
              <a:gd name="connsiteY3" fmla="*/ 2838450 h 2838450"/>
              <a:gd name="connsiteX4" fmla="*/ 1974232 w 2846566"/>
              <a:gd name="connsiteY4" fmla="*/ 2820914 h 2838450"/>
              <a:gd name="connsiteX5" fmla="*/ 0 w 2846566"/>
              <a:gd name="connsiteY5" fmla="*/ 404262 h 2838450"/>
              <a:gd name="connsiteX6" fmla="*/ 2797 w 2846566"/>
              <a:gd name="connsiteY6" fmla="*/ 293225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46566" h="2838450">
                <a:moveTo>
                  <a:pt x="2797" y="0"/>
                </a:moveTo>
                <a:lnTo>
                  <a:pt x="2846566" y="0"/>
                </a:lnTo>
                <a:lnTo>
                  <a:pt x="2846566" y="2838450"/>
                </a:lnTo>
                <a:lnTo>
                  <a:pt x="2091122" y="2838450"/>
                </a:lnTo>
                <a:lnTo>
                  <a:pt x="1974232" y="2820914"/>
                </a:lnTo>
                <a:cubicBezTo>
                  <a:pt x="848632" y="2597020"/>
                  <a:pt x="0" y="1600146"/>
                  <a:pt x="0" y="404262"/>
                </a:cubicBezTo>
                <a:lnTo>
                  <a:pt x="2797" y="29322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4A3C6DC1-25FD-4947-8211-89B20E599A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60733" y="-1798"/>
            <a:ext cx="2826990" cy="2854594"/>
          </a:xfrm>
          <a:custGeom>
            <a:avLst/>
            <a:gdLst>
              <a:gd name="connsiteX0" fmla="*/ 0 w 2826990"/>
              <a:gd name="connsiteY0" fmla="*/ 0 h 2854594"/>
              <a:gd name="connsiteX1" fmla="*/ 2826990 w 2826990"/>
              <a:gd name="connsiteY1" fmla="*/ 0 h 2854594"/>
              <a:gd name="connsiteX2" fmla="*/ 2826990 w 2826990"/>
              <a:gd name="connsiteY2" fmla="*/ 2854594 h 2854594"/>
              <a:gd name="connsiteX3" fmla="*/ 0 w 2826990"/>
              <a:gd name="connsiteY3" fmla="*/ 2854594 h 2854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6990" h="2854594">
                <a:moveTo>
                  <a:pt x="0" y="0"/>
                </a:moveTo>
                <a:lnTo>
                  <a:pt x="2826990" y="0"/>
                </a:lnTo>
                <a:lnTo>
                  <a:pt x="2826990" y="2854594"/>
                </a:lnTo>
                <a:lnTo>
                  <a:pt x="0" y="285459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53C819AA-E73C-44C7-9928-5E1A8A22BC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4169" y="2856391"/>
            <a:ext cx="2846565" cy="4001609"/>
          </a:xfrm>
          <a:custGeom>
            <a:avLst/>
            <a:gdLst>
              <a:gd name="connsiteX0" fmla="*/ 2436721 w 2846565"/>
              <a:gd name="connsiteY0" fmla="*/ 0 h 4001609"/>
              <a:gd name="connsiteX1" fmla="*/ 2846565 w 2846565"/>
              <a:gd name="connsiteY1" fmla="*/ 0 h 4001609"/>
              <a:gd name="connsiteX2" fmla="*/ 2846565 w 2846565"/>
              <a:gd name="connsiteY2" fmla="*/ 4001609 h 4001609"/>
              <a:gd name="connsiteX3" fmla="*/ 2796 w 2846565"/>
              <a:gd name="connsiteY3" fmla="*/ 4001608 h 4001609"/>
              <a:gd name="connsiteX4" fmla="*/ 2796 w 2846565"/>
              <a:gd name="connsiteY4" fmla="*/ 2564348 h 4001609"/>
              <a:gd name="connsiteX5" fmla="*/ 0 w 2846565"/>
              <a:gd name="connsiteY5" fmla="*/ 2453758 h 4001609"/>
              <a:gd name="connsiteX6" fmla="*/ 2202875 w 2846565"/>
              <a:gd name="connsiteY6" fmla="*/ 12668 h 4001609"/>
              <a:gd name="connsiteX7" fmla="*/ 2436721 w 2846565"/>
              <a:gd name="connsiteY7" fmla="*/ 860 h 4001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46565" h="4001609">
                <a:moveTo>
                  <a:pt x="2436721" y="0"/>
                </a:moveTo>
                <a:lnTo>
                  <a:pt x="2846565" y="0"/>
                </a:lnTo>
                <a:lnTo>
                  <a:pt x="2846565" y="4001609"/>
                </a:lnTo>
                <a:lnTo>
                  <a:pt x="2796" y="4001608"/>
                </a:lnTo>
                <a:lnTo>
                  <a:pt x="2796" y="2564348"/>
                </a:lnTo>
                <a:lnTo>
                  <a:pt x="0" y="2453758"/>
                </a:lnTo>
                <a:cubicBezTo>
                  <a:pt x="0" y="1183283"/>
                  <a:pt x="965553" y="138326"/>
                  <a:pt x="2202875" y="12668"/>
                </a:cubicBezTo>
                <a:lnTo>
                  <a:pt x="2436721" y="86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noAutofit/>
          </a:bodyPr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64635F40-0058-44E0-95CD-8FFAE18764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6456" y="2828943"/>
            <a:ext cx="2835544" cy="4038805"/>
          </a:xfrm>
          <a:custGeom>
            <a:avLst/>
            <a:gdLst>
              <a:gd name="connsiteX0" fmla="*/ 0 w 2835544"/>
              <a:gd name="connsiteY0" fmla="*/ 0 h 4038805"/>
              <a:gd name="connsiteX1" fmla="*/ 2835544 w 2835544"/>
              <a:gd name="connsiteY1" fmla="*/ 0 h 4038805"/>
              <a:gd name="connsiteX2" fmla="*/ 2835544 w 2835544"/>
              <a:gd name="connsiteY2" fmla="*/ 4038805 h 4038805"/>
              <a:gd name="connsiteX3" fmla="*/ 0 w 2835544"/>
              <a:gd name="connsiteY3" fmla="*/ 4038805 h 40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544" h="4038805">
                <a:moveTo>
                  <a:pt x="0" y="0"/>
                </a:moveTo>
                <a:lnTo>
                  <a:pt x="2835544" y="0"/>
                </a:lnTo>
                <a:lnTo>
                  <a:pt x="2835544" y="4038805"/>
                </a:lnTo>
                <a:lnTo>
                  <a:pt x="0" y="403880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784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29186752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063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624BCA1-E0EF-42A1-B762-D68E4B98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5C258CF-58AC-4C7A-A953-392693E55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3537"/>
            <a:ext cx="12192000" cy="4463002"/>
          </a:xfrm>
          <a:custGeom>
            <a:avLst/>
            <a:gdLst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6051190 w 12192000"/>
              <a:gd name="connsiteY11" fmla="*/ 2210393 h 4463002"/>
              <a:gd name="connsiteX12" fmla="*/ 5343524 w 12192000"/>
              <a:gd name="connsiteY12" fmla="*/ 2210393 h 4463002"/>
              <a:gd name="connsiteX13" fmla="*/ 5343524 w 12192000"/>
              <a:gd name="connsiteY13" fmla="*/ 2209238 h 4463002"/>
              <a:gd name="connsiteX14" fmla="*/ 0 w 12192000"/>
              <a:gd name="connsiteY14" fmla="*/ 2209238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5343524 w 12192000"/>
              <a:gd name="connsiteY11" fmla="*/ 2210393 h 4463002"/>
              <a:gd name="connsiteX12" fmla="*/ 5343524 w 12192000"/>
              <a:gd name="connsiteY12" fmla="*/ 2209238 h 4463002"/>
              <a:gd name="connsiteX13" fmla="*/ 0 w 12192000"/>
              <a:gd name="connsiteY13" fmla="*/ 2209238 h 4463002"/>
              <a:gd name="connsiteX14" fmla="*/ 0 w 12192000"/>
              <a:gd name="connsiteY14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5343524 w 12192000"/>
              <a:gd name="connsiteY10" fmla="*/ 2210393 h 4463002"/>
              <a:gd name="connsiteX11" fmla="*/ 5343524 w 12192000"/>
              <a:gd name="connsiteY11" fmla="*/ 2209238 h 4463002"/>
              <a:gd name="connsiteX12" fmla="*/ 0 w 12192000"/>
              <a:gd name="connsiteY12" fmla="*/ 2209238 h 4463002"/>
              <a:gd name="connsiteX13" fmla="*/ 0 w 12192000"/>
              <a:gd name="connsiteY13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5343524 w 12192000"/>
              <a:gd name="connsiteY9" fmla="*/ 2210393 h 4463002"/>
              <a:gd name="connsiteX10" fmla="*/ 5343524 w 12192000"/>
              <a:gd name="connsiteY10" fmla="*/ 2209238 h 4463002"/>
              <a:gd name="connsiteX11" fmla="*/ 0 w 12192000"/>
              <a:gd name="connsiteY11" fmla="*/ 2209238 h 4463002"/>
              <a:gd name="connsiteX12" fmla="*/ 0 w 12192000"/>
              <a:gd name="connsiteY12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5343524 w 12192000"/>
              <a:gd name="connsiteY9" fmla="*/ 2209238 h 4463002"/>
              <a:gd name="connsiteX10" fmla="*/ 0 w 12192000"/>
              <a:gd name="connsiteY10" fmla="*/ 2209238 h 4463002"/>
              <a:gd name="connsiteX11" fmla="*/ 0 w 12192000"/>
              <a:gd name="connsiteY11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0 w 12192000"/>
              <a:gd name="connsiteY9" fmla="*/ 2209238 h 4463002"/>
              <a:gd name="connsiteX10" fmla="*/ 0 w 12192000"/>
              <a:gd name="connsiteY10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0 w 12192000"/>
              <a:gd name="connsiteY8" fmla="*/ 2209238 h 4463002"/>
              <a:gd name="connsiteX9" fmla="*/ 0 w 12192000"/>
              <a:gd name="connsiteY9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0 w 12192000"/>
              <a:gd name="connsiteY7" fmla="*/ 2209238 h 4463002"/>
              <a:gd name="connsiteX8" fmla="*/ 0 w 12192000"/>
              <a:gd name="connsiteY8" fmla="*/ 0 h 446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463002">
                <a:moveTo>
                  <a:pt x="0" y="0"/>
                </a:moveTo>
                <a:lnTo>
                  <a:pt x="12192000" y="0"/>
                </a:lnTo>
                <a:lnTo>
                  <a:pt x="12192000" y="4463002"/>
                </a:lnTo>
                <a:cubicBezTo>
                  <a:pt x="12191459" y="4451584"/>
                  <a:pt x="12190919" y="4440167"/>
                  <a:pt x="12190378" y="4428749"/>
                </a:cubicBezTo>
                <a:cubicBezTo>
                  <a:pt x="12079768" y="3266647"/>
                  <a:pt x="11158638" y="2340865"/>
                  <a:pt x="9998648" y="2223060"/>
                </a:cubicBezTo>
                <a:lnTo>
                  <a:pt x="9764803" y="2211252"/>
                </a:lnTo>
                <a:lnTo>
                  <a:pt x="9764803" y="2210393"/>
                </a:lnTo>
                <a:lnTo>
                  <a:pt x="0" y="22092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F9CDC83-34B8-4E32-84EC-92854CEE4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3537"/>
            <a:ext cx="12192000" cy="4463002"/>
          </a:xfrm>
          <a:custGeom>
            <a:avLst/>
            <a:gdLst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6051190 w 12192000"/>
              <a:gd name="connsiteY11" fmla="*/ 2210393 h 4463002"/>
              <a:gd name="connsiteX12" fmla="*/ 5343524 w 12192000"/>
              <a:gd name="connsiteY12" fmla="*/ 2210393 h 4463002"/>
              <a:gd name="connsiteX13" fmla="*/ 5343524 w 12192000"/>
              <a:gd name="connsiteY13" fmla="*/ 2209238 h 4463002"/>
              <a:gd name="connsiteX14" fmla="*/ 0 w 12192000"/>
              <a:gd name="connsiteY14" fmla="*/ 2209238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5343524 w 12192000"/>
              <a:gd name="connsiteY11" fmla="*/ 2210393 h 4463002"/>
              <a:gd name="connsiteX12" fmla="*/ 5343524 w 12192000"/>
              <a:gd name="connsiteY12" fmla="*/ 2209238 h 4463002"/>
              <a:gd name="connsiteX13" fmla="*/ 0 w 12192000"/>
              <a:gd name="connsiteY13" fmla="*/ 2209238 h 4463002"/>
              <a:gd name="connsiteX14" fmla="*/ 0 w 12192000"/>
              <a:gd name="connsiteY14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5343524 w 12192000"/>
              <a:gd name="connsiteY10" fmla="*/ 2210393 h 4463002"/>
              <a:gd name="connsiteX11" fmla="*/ 5343524 w 12192000"/>
              <a:gd name="connsiteY11" fmla="*/ 2209238 h 4463002"/>
              <a:gd name="connsiteX12" fmla="*/ 0 w 12192000"/>
              <a:gd name="connsiteY12" fmla="*/ 2209238 h 4463002"/>
              <a:gd name="connsiteX13" fmla="*/ 0 w 12192000"/>
              <a:gd name="connsiteY13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5343524 w 12192000"/>
              <a:gd name="connsiteY9" fmla="*/ 2210393 h 4463002"/>
              <a:gd name="connsiteX10" fmla="*/ 5343524 w 12192000"/>
              <a:gd name="connsiteY10" fmla="*/ 2209238 h 4463002"/>
              <a:gd name="connsiteX11" fmla="*/ 0 w 12192000"/>
              <a:gd name="connsiteY11" fmla="*/ 2209238 h 4463002"/>
              <a:gd name="connsiteX12" fmla="*/ 0 w 12192000"/>
              <a:gd name="connsiteY12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5343524 w 12192000"/>
              <a:gd name="connsiteY9" fmla="*/ 2209238 h 4463002"/>
              <a:gd name="connsiteX10" fmla="*/ 0 w 12192000"/>
              <a:gd name="connsiteY10" fmla="*/ 2209238 h 4463002"/>
              <a:gd name="connsiteX11" fmla="*/ 0 w 12192000"/>
              <a:gd name="connsiteY11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0 w 12192000"/>
              <a:gd name="connsiteY9" fmla="*/ 2209238 h 4463002"/>
              <a:gd name="connsiteX10" fmla="*/ 0 w 12192000"/>
              <a:gd name="connsiteY10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0 w 12192000"/>
              <a:gd name="connsiteY8" fmla="*/ 2209238 h 4463002"/>
              <a:gd name="connsiteX9" fmla="*/ 0 w 12192000"/>
              <a:gd name="connsiteY9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0 w 12192000"/>
              <a:gd name="connsiteY7" fmla="*/ 2209238 h 4463002"/>
              <a:gd name="connsiteX8" fmla="*/ 0 w 12192000"/>
              <a:gd name="connsiteY8" fmla="*/ 0 h 446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463002">
                <a:moveTo>
                  <a:pt x="0" y="0"/>
                </a:moveTo>
                <a:lnTo>
                  <a:pt x="12192000" y="0"/>
                </a:lnTo>
                <a:lnTo>
                  <a:pt x="12192000" y="4463002"/>
                </a:lnTo>
                <a:cubicBezTo>
                  <a:pt x="12191459" y="4451584"/>
                  <a:pt x="12190919" y="4440167"/>
                  <a:pt x="12190378" y="4428749"/>
                </a:cubicBezTo>
                <a:cubicBezTo>
                  <a:pt x="12079768" y="3266647"/>
                  <a:pt x="11158638" y="2340865"/>
                  <a:pt x="9998648" y="2223060"/>
                </a:cubicBezTo>
                <a:lnTo>
                  <a:pt x="9764803" y="2211252"/>
                </a:lnTo>
                <a:lnTo>
                  <a:pt x="9764803" y="2210393"/>
                </a:lnTo>
                <a:lnTo>
                  <a:pt x="0" y="22092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21E215A6-E6FC-4D5A-9881-E87CC750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1"/>
            <a:ext cx="9432315" cy="2198972"/>
          </a:xfrm>
          <a:custGeom>
            <a:avLst/>
            <a:gdLst>
              <a:gd name="connsiteX0" fmla="*/ 0 w 10240035"/>
              <a:gd name="connsiteY0" fmla="*/ 0 h 2198971"/>
              <a:gd name="connsiteX1" fmla="*/ 10240035 w 10240035"/>
              <a:gd name="connsiteY1" fmla="*/ 0 h 2198971"/>
              <a:gd name="connsiteX2" fmla="*/ 10240035 w 10240035"/>
              <a:gd name="connsiteY2" fmla="*/ 0 h 2198971"/>
              <a:gd name="connsiteX3" fmla="*/ 10240035 w 10240035"/>
              <a:gd name="connsiteY3" fmla="*/ 1099486 h 2198971"/>
              <a:gd name="connsiteX4" fmla="*/ 9140549 w 10240035"/>
              <a:gd name="connsiteY4" fmla="*/ 2198972 h 2198971"/>
              <a:gd name="connsiteX5" fmla="*/ 1099486 w 10240035"/>
              <a:gd name="connsiteY5" fmla="*/ 2198971 h 2198971"/>
              <a:gd name="connsiteX6" fmla="*/ 0 w 10240035"/>
              <a:gd name="connsiteY6" fmla="*/ 1099485 h 2198971"/>
              <a:gd name="connsiteX7" fmla="*/ 0 w 10240035"/>
              <a:gd name="connsiteY7" fmla="*/ 0 h 2198971"/>
              <a:gd name="connsiteX8" fmla="*/ 0 w 10240035"/>
              <a:gd name="connsiteY8" fmla="*/ 0 h 2198971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914054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914054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89670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69858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31758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661291"/>
              <a:gd name="connsiteY0" fmla="*/ 0 h 2198972"/>
              <a:gd name="connsiteX1" fmla="*/ 10240035 w 10661291"/>
              <a:gd name="connsiteY1" fmla="*/ 0 h 2198972"/>
              <a:gd name="connsiteX2" fmla="*/ 7951829 w 10661291"/>
              <a:gd name="connsiteY2" fmla="*/ 2198972 h 2198972"/>
              <a:gd name="connsiteX3" fmla="*/ 1099486 w 10661291"/>
              <a:gd name="connsiteY3" fmla="*/ 2198971 h 2198972"/>
              <a:gd name="connsiteX4" fmla="*/ 0 w 10661291"/>
              <a:gd name="connsiteY4" fmla="*/ 1099485 h 2198972"/>
              <a:gd name="connsiteX5" fmla="*/ 0 w 10661291"/>
              <a:gd name="connsiteY5" fmla="*/ 0 h 2198972"/>
              <a:gd name="connsiteX6" fmla="*/ 0 w 10661291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0 h 2198972"/>
              <a:gd name="connsiteX5" fmla="*/ 0 w 10240035"/>
              <a:gd name="connsiteY5" fmla="*/ 0 h 2198972"/>
              <a:gd name="connsiteX0" fmla="*/ 80772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0 h 2198972"/>
              <a:gd name="connsiteX5" fmla="*/ 807720 w 10240035"/>
              <a:gd name="connsiteY5" fmla="*/ 0 h 2198972"/>
              <a:gd name="connsiteX0" fmla="*/ 900020 w 10332335"/>
              <a:gd name="connsiteY0" fmla="*/ 0 h 2198972"/>
              <a:gd name="connsiteX1" fmla="*/ 10332335 w 10332335"/>
              <a:gd name="connsiteY1" fmla="*/ 0 h 2198972"/>
              <a:gd name="connsiteX2" fmla="*/ 8044129 w 10332335"/>
              <a:gd name="connsiteY2" fmla="*/ 2198972 h 2198972"/>
              <a:gd name="connsiteX3" fmla="*/ 1191786 w 10332335"/>
              <a:gd name="connsiteY3" fmla="*/ 2198971 h 2198972"/>
              <a:gd name="connsiteX4" fmla="*/ 900020 w 10332335"/>
              <a:gd name="connsiteY4" fmla="*/ 0 h 2198972"/>
              <a:gd name="connsiteX0" fmla="*/ 325154 w 9757469"/>
              <a:gd name="connsiteY0" fmla="*/ 0 h 2198972"/>
              <a:gd name="connsiteX1" fmla="*/ 9757469 w 9757469"/>
              <a:gd name="connsiteY1" fmla="*/ 0 h 2198972"/>
              <a:gd name="connsiteX2" fmla="*/ 7469263 w 9757469"/>
              <a:gd name="connsiteY2" fmla="*/ 2198972 h 2198972"/>
              <a:gd name="connsiteX3" fmla="*/ 616920 w 9757469"/>
              <a:gd name="connsiteY3" fmla="*/ 2198971 h 2198972"/>
              <a:gd name="connsiteX4" fmla="*/ 325154 w 9757469"/>
              <a:gd name="connsiteY4" fmla="*/ 0 h 2198972"/>
              <a:gd name="connsiteX0" fmla="*/ 0 w 9432315"/>
              <a:gd name="connsiteY0" fmla="*/ 0 h 2198972"/>
              <a:gd name="connsiteX1" fmla="*/ 9432315 w 9432315"/>
              <a:gd name="connsiteY1" fmla="*/ 0 h 2198972"/>
              <a:gd name="connsiteX2" fmla="*/ 7144109 w 9432315"/>
              <a:gd name="connsiteY2" fmla="*/ 2198972 h 2198972"/>
              <a:gd name="connsiteX3" fmla="*/ 291766 w 9432315"/>
              <a:gd name="connsiteY3" fmla="*/ 2198971 h 2198972"/>
              <a:gd name="connsiteX4" fmla="*/ 0 w 9432315"/>
              <a:gd name="connsiteY4" fmla="*/ 0 h 2198972"/>
              <a:gd name="connsiteX0" fmla="*/ 69347 w 9501662"/>
              <a:gd name="connsiteY0" fmla="*/ 0 h 2198972"/>
              <a:gd name="connsiteX1" fmla="*/ 9501662 w 9501662"/>
              <a:gd name="connsiteY1" fmla="*/ 0 h 2198972"/>
              <a:gd name="connsiteX2" fmla="*/ 7213456 w 9501662"/>
              <a:gd name="connsiteY2" fmla="*/ 2198972 h 2198972"/>
              <a:gd name="connsiteX3" fmla="*/ 86793 w 9501662"/>
              <a:gd name="connsiteY3" fmla="*/ 2198971 h 2198972"/>
              <a:gd name="connsiteX4" fmla="*/ 69347 w 9501662"/>
              <a:gd name="connsiteY4" fmla="*/ 0 h 2198972"/>
              <a:gd name="connsiteX0" fmla="*/ 0 w 9432315"/>
              <a:gd name="connsiteY0" fmla="*/ 0 h 2198972"/>
              <a:gd name="connsiteX1" fmla="*/ 9432315 w 9432315"/>
              <a:gd name="connsiteY1" fmla="*/ 0 h 2198972"/>
              <a:gd name="connsiteX2" fmla="*/ 7144109 w 9432315"/>
              <a:gd name="connsiteY2" fmla="*/ 2198972 h 2198972"/>
              <a:gd name="connsiteX3" fmla="*/ 17446 w 9432315"/>
              <a:gd name="connsiteY3" fmla="*/ 2198971 h 2198972"/>
              <a:gd name="connsiteX4" fmla="*/ 0 w 9432315"/>
              <a:gd name="connsiteY4" fmla="*/ 0 h 219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32315" h="2198972">
                <a:moveTo>
                  <a:pt x="0" y="0"/>
                </a:moveTo>
                <a:lnTo>
                  <a:pt x="9432315" y="0"/>
                </a:lnTo>
                <a:cubicBezTo>
                  <a:pt x="9248860" y="1235175"/>
                  <a:pt x="8210334" y="2137277"/>
                  <a:pt x="7144109" y="2198972"/>
                </a:cubicBezTo>
                <a:lnTo>
                  <a:pt x="17446" y="2198971"/>
                </a:lnTo>
                <a:cubicBezTo>
                  <a:pt x="30721" y="1146676"/>
                  <a:pt x="575" y="838935"/>
                  <a:pt x="0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/>
          <a:lstStyle>
            <a:lvl1pPr marL="548640"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04EC18E-B48D-4AD7-A5B5-3D57255D1A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6483" y="0"/>
            <a:ext cx="2773332" cy="2202508"/>
          </a:xfrm>
          <a:custGeom>
            <a:avLst/>
            <a:gdLst>
              <a:gd name="connsiteX0" fmla="*/ 0 w 2773332"/>
              <a:gd name="connsiteY0" fmla="*/ 0 h 2202508"/>
              <a:gd name="connsiteX1" fmla="*/ 2773332 w 2773332"/>
              <a:gd name="connsiteY1" fmla="*/ 0 h 2202508"/>
              <a:gd name="connsiteX2" fmla="*/ 2773332 w 2773332"/>
              <a:gd name="connsiteY2" fmla="*/ 2202508 h 2202508"/>
              <a:gd name="connsiteX3" fmla="*/ 0 w 2773332"/>
              <a:gd name="connsiteY3" fmla="*/ 2202508 h 220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202508">
                <a:moveTo>
                  <a:pt x="0" y="0"/>
                </a:moveTo>
                <a:lnTo>
                  <a:pt x="2773332" y="0"/>
                </a:lnTo>
                <a:lnTo>
                  <a:pt x="2773332" y="2202508"/>
                </a:lnTo>
                <a:lnTo>
                  <a:pt x="0" y="2202508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FAE5A08C-2BA6-4754-806E-3BEAE8D2EC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6484" y="2202508"/>
            <a:ext cx="2773332" cy="2327746"/>
          </a:xfrm>
          <a:custGeom>
            <a:avLst/>
            <a:gdLst>
              <a:gd name="connsiteX0" fmla="*/ 0 w 2773332"/>
              <a:gd name="connsiteY0" fmla="*/ 0 h 2327746"/>
              <a:gd name="connsiteX1" fmla="*/ 2773332 w 2773332"/>
              <a:gd name="connsiteY1" fmla="*/ 0 h 2327746"/>
              <a:gd name="connsiteX2" fmla="*/ 2773332 w 2773332"/>
              <a:gd name="connsiteY2" fmla="*/ 2327746 h 2327746"/>
              <a:gd name="connsiteX3" fmla="*/ 0 w 2773332"/>
              <a:gd name="connsiteY3" fmla="*/ 2327746 h 2327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327746">
                <a:moveTo>
                  <a:pt x="0" y="0"/>
                </a:moveTo>
                <a:lnTo>
                  <a:pt x="2773332" y="0"/>
                </a:lnTo>
                <a:lnTo>
                  <a:pt x="2773332" y="2327746"/>
                </a:lnTo>
                <a:lnTo>
                  <a:pt x="0" y="2327746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BBE1FA0E-416C-4623-840A-A04A5237BC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6484" y="4530254"/>
            <a:ext cx="2773332" cy="2327746"/>
          </a:xfrm>
          <a:custGeom>
            <a:avLst/>
            <a:gdLst>
              <a:gd name="connsiteX0" fmla="*/ 0 w 2773332"/>
              <a:gd name="connsiteY0" fmla="*/ 0 h 2327746"/>
              <a:gd name="connsiteX1" fmla="*/ 2773332 w 2773332"/>
              <a:gd name="connsiteY1" fmla="*/ 0 h 2327746"/>
              <a:gd name="connsiteX2" fmla="*/ 2773332 w 2773332"/>
              <a:gd name="connsiteY2" fmla="*/ 2327746 h 2327746"/>
              <a:gd name="connsiteX3" fmla="*/ 0 w 2773332"/>
              <a:gd name="connsiteY3" fmla="*/ 2327746 h 2327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327746">
                <a:moveTo>
                  <a:pt x="0" y="0"/>
                </a:moveTo>
                <a:lnTo>
                  <a:pt x="2773332" y="0"/>
                </a:lnTo>
                <a:lnTo>
                  <a:pt x="2773332" y="2327746"/>
                </a:lnTo>
                <a:lnTo>
                  <a:pt x="0" y="2327746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3BD1FF0-3229-401F-AEC3-09AE70428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794177"/>
            <a:ext cx="7476460" cy="33827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524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755B30B-7677-4AAC-9890-81A7EFF6B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E5F686-1654-4CE7-8DA0-0D626B36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AA6281C-6C47-45BE-9BDA-1518A016E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>
            <a:norm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algn="l"/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C1FE5B8-D695-49EA-BEA4-B9282CC4EF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57901" y="1"/>
            <a:ext cx="6134099" cy="6857999"/>
          </a:xfrm>
          <a:custGeom>
            <a:avLst/>
            <a:gdLst>
              <a:gd name="connsiteX0" fmla="*/ 2378699 w 6134099"/>
              <a:gd name="connsiteY0" fmla="*/ 0 h 6857999"/>
              <a:gd name="connsiteX1" fmla="*/ 6134099 w 6134099"/>
              <a:gd name="connsiteY1" fmla="*/ 0 h 6857999"/>
              <a:gd name="connsiteX2" fmla="*/ 6134099 w 6134099"/>
              <a:gd name="connsiteY2" fmla="*/ 6857999 h 6857999"/>
              <a:gd name="connsiteX3" fmla="*/ 2401766 w 6134099"/>
              <a:gd name="connsiteY3" fmla="*/ 6857999 h 6857999"/>
              <a:gd name="connsiteX4" fmla="*/ 2397402 w 6134099"/>
              <a:gd name="connsiteY4" fmla="*/ 6856523 h 6857999"/>
              <a:gd name="connsiteX5" fmla="*/ 0 w 6134099"/>
              <a:gd name="connsiteY5" fmla="*/ 3424574 h 6857999"/>
              <a:gd name="connsiteX6" fmla="*/ 2231484 w 6134099"/>
              <a:gd name="connsiteY6" fmla="*/ 5804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4099" h="6857999">
                <a:moveTo>
                  <a:pt x="2378699" y="0"/>
                </a:moveTo>
                <a:lnTo>
                  <a:pt x="6134099" y="0"/>
                </a:lnTo>
                <a:lnTo>
                  <a:pt x="6134099" y="6857999"/>
                </a:lnTo>
                <a:lnTo>
                  <a:pt x="2401766" y="6857999"/>
                </a:lnTo>
                <a:lnTo>
                  <a:pt x="2397402" y="6856523"/>
                </a:lnTo>
                <a:cubicBezTo>
                  <a:pt x="998410" y="6344283"/>
                  <a:pt x="0" y="5001024"/>
                  <a:pt x="0" y="3424574"/>
                </a:cubicBezTo>
                <a:cubicBezTo>
                  <a:pt x="0" y="1911182"/>
                  <a:pt x="920134" y="612699"/>
                  <a:pt x="2231484" y="5804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E24FC61A-6DA9-444C-9D55-2FE464BD5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27140"/>
            <a:ext cx="11576868" cy="2530860"/>
          </a:xfrm>
          <a:custGeom>
            <a:avLst/>
            <a:gdLst>
              <a:gd name="connsiteX0" fmla="*/ 0 w 11576868"/>
              <a:gd name="connsiteY0" fmla="*/ 0 h 2500380"/>
              <a:gd name="connsiteX1" fmla="*/ 10326678 w 11576868"/>
              <a:gd name="connsiteY1" fmla="*/ 0 h 2500380"/>
              <a:gd name="connsiteX2" fmla="*/ 11576868 w 11576868"/>
              <a:gd name="connsiteY2" fmla="*/ 1250190 h 2500380"/>
              <a:gd name="connsiteX3" fmla="*/ 11576868 w 11576868"/>
              <a:gd name="connsiteY3" fmla="*/ 2500380 h 2500380"/>
              <a:gd name="connsiteX4" fmla="*/ 0 w 11576868"/>
              <a:gd name="connsiteY4" fmla="*/ 2500380 h 2500380"/>
              <a:gd name="connsiteX5" fmla="*/ 0 w 11576868"/>
              <a:gd name="connsiteY5" fmla="*/ 0 h 2500380"/>
              <a:gd name="connsiteX0" fmla="*/ 0 w 12449160"/>
              <a:gd name="connsiteY0" fmla="*/ 0 h 2500380"/>
              <a:gd name="connsiteX1" fmla="*/ 10326678 w 12449160"/>
              <a:gd name="connsiteY1" fmla="*/ 0 h 2500380"/>
              <a:gd name="connsiteX2" fmla="*/ 11576868 w 12449160"/>
              <a:gd name="connsiteY2" fmla="*/ 2500380 h 2500380"/>
              <a:gd name="connsiteX3" fmla="*/ 0 w 12449160"/>
              <a:gd name="connsiteY3" fmla="*/ 2500380 h 2500380"/>
              <a:gd name="connsiteX4" fmla="*/ 0 w 12449160"/>
              <a:gd name="connsiteY4" fmla="*/ 0 h 2500380"/>
              <a:gd name="connsiteX0" fmla="*/ 0 w 11640738"/>
              <a:gd name="connsiteY0" fmla="*/ 0 h 2500380"/>
              <a:gd name="connsiteX1" fmla="*/ 10326678 w 11640738"/>
              <a:gd name="connsiteY1" fmla="*/ 0 h 2500380"/>
              <a:gd name="connsiteX2" fmla="*/ 11576868 w 11640738"/>
              <a:gd name="connsiteY2" fmla="*/ 2500380 h 2500380"/>
              <a:gd name="connsiteX3" fmla="*/ 0 w 11640738"/>
              <a:gd name="connsiteY3" fmla="*/ 2500380 h 2500380"/>
              <a:gd name="connsiteX4" fmla="*/ 0 w 11640738"/>
              <a:gd name="connsiteY4" fmla="*/ 0 h 2500380"/>
              <a:gd name="connsiteX0" fmla="*/ 0 w 11576868"/>
              <a:gd name="connsiteY0" fmla="*/ 0 h 2500380"/>
              <a:gd name="connsiteX1" fmla="*/ 1032667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973231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909223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881791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855883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10567 h 2510947"/>
              <a:gd name="connsiteX1" fmla="*/ 8558838 w 11576868"/>
              <a:gd name="connsiteY1" fmla="*/ 10567 h 2510947"/>
              <a:gd name="connsiteX2" fmla="*/ 11576868 w 11576868"/>
              <a:gd name="connsiteY2" fmla="*/ 2510947 h 2510947"/>
              <a:gd name="connsiteX3" fmla="*/ 0 w 11576868"/>
              <a:gd name="connsiteY3" fmla="*/ 2510947 h 2510947"/>
              <a:gd name="connsiteX4" fmla="*/ 0 w 11576868"/>
              <a:gd name="connsiteY4" fmla="*/ 10567 h 2510947"/>
              <a:gd name="connsiteX0" fmla="*/ 0 w 11576868"/>
              <a:gd name="connsiteY0" fmla="*/ 462 h 2500842"/>
              <a:gd name="connsiteX1" fmla="*/ 8558838 w 11576868"/>
              <a:gd name="connsiteY1" fmla="*/ 462 h 2500842"/>
              <a:gd name="connsiteX2" fmla="*/ 11576868 w 11576868"/>
              <a:gd name="connsiteY2" fmla="*/ 2500842 h 2500842"/>
              <a:gd name="connsiteX3" fmla="*/ 0 w 11576868"/>
              <a:gd name="connsiteY3" fmla="*/ 2500842 h 2500842"/>
              <a:gd name="connsiteX4" fmla="*/ 0 w 11576868"/>
              <a:gd name="connsiteY4" fmla="*/ 462 h 2500842"/>
              <a:gd name="connsiteX0" fmla="*/ 0 w 11576868"/>
              <a:gd name="connsiteY0" fmla="*/ 30928 h 2531308"/>
              <a:gd name="connsiteX1" fmla="*/ 8558838 w 11576868"/>
              <a:gd name="connsiteY1" fmla="*/ 448 h 2531308"/>
              <a:gd name="connsiteX2" fmla="*/ 11576868 w 11576868"/>
              <a:gd name="connsiteY2" fmla="*/ 2531308 h 2531308"/>
              <a:gd name="connsiteX3" fmla="*/ 0 w 11576868"/>
              <a:gd name="connsiteY3" fmla="*/ 2531308 h 2531308"/>
              <a:gd name="connsiteX4" fmla="*/ 0 w 11576868"/>
              <a:gd name="connsiteY4" fmla="*/ 30928 h 2531308"/>
              <a:gd name="connsiteX0" fmla="*/ 0 w 11576868"/>
              <a:gd name="connsiteY0" fmla="*/ 30480 h 2530860"/>
              <a:gd name="connsiteX1" fmla="*/ 8558838 w 11576868"/>
              <a:gd name="connsiteY1" fmla="*/ 0 h 2530860"/>
              <a:gd name="connsiteX2" fmla="*/ 11576868 w 11576868"/>
              <a:gd name="connsiteY2" fmla="*/ 2530860 h 2530860"/>
              <a:gd name="connsiteX3" fmla="*/ 0 w 11576868"/>
              <a:gd name="connsiteY3" fmla="*/ 2530860 h 2530860"/>
              <a:gd name="connsiteX4" fmla="*/ 0 w 11576868"/>
              <a:gd name="connsiteY4" fmla="*/ 30480 h 2530860"/>
              <a:gd name="connsiteX0" fmla="*/ 0 w 11576868"/>
              <a:gd name="connsiteY0" fmla="*/ 30480 h 2530860"/>
              <a:gd name="connsiteX1" fmla="*/ 8558838 w 11576868"/>
              <a:gd name="connsiteY1" fmla="*/ 0 h 2530860"/>
              <a:gd name="connsiteX2" fmla="*/ 11576868 w 11576868"/>
              <a:gd name="connsiteY2" fmla="*/ 2530860 h 2530860"/>
              <a:gd name="connsiteX3" fmla="*/ 0 w 11576868"/>
              <a:gd name="connsiteY3" fmla="*/ 2530860 h 2530860"/>
              <a:gd name="connsiteX4" fmla="*/ 0 w 11576868"/>
              <a:gd name="connsiteY4" fmla="*/ 30480 h 253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6868" h="2530860">
                <a:moveTo>
                  <a:pt x="0" y="30480"/>
                </a:moveTo>
                <a:lnTo>
                  <a:pt x="8558838" y="0"/>
                </a:lnTo>
                <a:cubicBezTo>
                  <a:pt x="10335916" y="20490"/>
                  <a:pt x="11453941" y="1016850"/>
                  <a:pt x="11576868" y="2530860"/>
                </a:cubicBezTo>
                <a:lnTo>
                  <a:pt x="0" y="2530860"/>
                </a:lnTo>
                <a:lnTo>
                  <a:pt x="0" y="30480"/>
                </a:lnTo>
                <a:close/>
              </a:path>
            </a:pathLst>
          </a:custGeom>
          <a:solidFill>
            <a:schemeClr val="accent2">
              <a:lumMod val="75000"/>
              <a:alpha val="80000"/>
            </a:schemeClr>
          </a:solidFill>
        </p:spPr>
        <p:txBody>
          <a:bodyPr anchor="t"/>
          <a:lstStyle>
            <a:lvl1pPr marL="914400" indent="0">
              <a:lnSpc>
                <a:spcPct val="400000"/>
              </a:lnSpc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subtitle style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901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448056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54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448056"/>
            <a:ext cx="9914859" cy="132900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25625"/>
            <a:ext cx="1050036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63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F47EA1B-2641-431A-B894-4A66FC5A0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246663" y="-1789711"/>
            <a:ext cx="3354778" cy="6934200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21A2820-A76E-454D-9A0E-F8F7B2136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7" y="919717"/>
            <a:ext cx="5761074" cy="3423684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ED9A69A-6A32-4722-924D-7FEFEA919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7" y="4795284"/>
            <a:ext cx="4846674" cy="1084522"/>
          </a:xfrm>
        </p:spPr>
        <p:txBody>
          <a:bodyPr/>
          <a:lstStyle>
            <a:lvl1pPr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subtitle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1587820-C6FA-402E-9F8D-2DAE5BF95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513861" y="3447061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2728" y="6434560"/>
            <a:ext cx="3428012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1E70801-1BA4-4276-9934-E418115C03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4800" y="1"/>
            <a:ext cx="4267200" cy="6858000"/>
          </a:xfrm>
          <a:custGeom>
            <a:avLst/>
            <a:gdLst>
              <a:gd name="connsiteX0" fmla="*/ 3466352 w 4267200"/>
              <a:gd name="connsiteY0" fmla="*/ 0 h 6858000"/>
              <a:gd name="connsiteX1" fmla="*/ 4267200 w 4267200"/>
              <a:gd name="connsiteY1" fmla="*/ 0 h 6858000"/>
              <a:gd name="connsiteX2" fmla="*/ 4267200 w 4267200"/>
              <a:gd name="connsiteY2" fmla="*/ 6858000 h 6858000"/>
              <a:gd name="connsiteX3" fmla="*/ 0 w 4267200"/>
              <a:gd name="connsiteY3" fmla="*/ 6858000 h 6858000"/>
              <a:gd name="connsiteX4" fmla="*/ 0 w 4267200"/>
              <a:gd name="connsiteY4" fmla="*/ 3338980 h 6858000"/>
              <a:gd name="connsiteX5" fmla="*/ 8352 w 4267200"/>
              <a:gd name="connsiteY5" fmla="*/ 3162578 h 6858000"/>
              <a:gd name="connsiteX6" fmla="*/ 3132972 w 4267200"/>
              <a:gd name="connsiteY6" fmla="*/ 18059 h 6858000"/>
              <a:gd name="connsiteX7" fmla="*/ 3466352 w 4267200"/>
              <a:gd name="connsiteY7" fmla="*/ 122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67200" h="6858000">
                <a:moveTo>
                  <a:pt x="3466352" y="0"/>
                </a:moveTo>
                <a:lnTo>
                  <a:pt x="4267200" y="0"/>
                </a:lnTo>
                <a:lnTo>
                  <a:pt x="4267200" y="6858000"/>
                </a:lnTo>
                <a:lnTo>
                  <a:pt x="0" y="6858000"/>
                </a:lnTo>
                <a:lnTo>
                  <a:pt x="0" y="3338980"/>
                </a:lnTo>
                <a:lnTo>
                  <a:pt x="8352" y="3162578"/>
                </a:lnTo>
                <a:cubicBezTo>
                  <a:pt x="166042" y="1505839"/>
                  <a:pt x="1479242" y="186005"/>
                  <a:pt x="3132972" y="18059"/>
                </a:cubicBezTo>
                <a:lnTo>
                  <a:pt x="3466352" y="122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anchor="ctr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CA75F14-4851-4FA1-AF45-240D9124B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AE08278-E6C4-4B25-8343-43C881C00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0" y="1"/>
            <a:ext cx="2347151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0CC2109-6984-401D-BF1D-B4F0C35B0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0" y="-770"/>
            <a:ext cx="2347151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510ECF1-6DD2-4E35-8398-66D76389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159"/>
            <a:ext cx="12191999" cy="2128731"/>
          </a:xfrm>
          <a:custGeom>
            <a:avLst/>
            <a:gdLst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12191999 w 12191999"/>
              <a:gd name="connsiteY3" fmla="*/ 1061932 h 2123863"/>
              <a:gd name="connsiteX4" fmla="*/ 11130067 w 12191999"/>
              <a:gd name="connsiteY4" fmla="*/ 2123864 h 2123863"/>
              <a:gd name="connsiteX5" fmla="*/ 1061932 w 12191999"/>
              <a:gd name="connsiteY5" fmla="*/ 2123863 h 2123863"/>
              <a:gd name="connsiteX6" fmla="*/ 0 w 12191999"/>
              <a:gd name="connsiteY6" fmla="*/ 1061931 h 2123863"/>
              <a:gd name="connsiteX7" fmla="*/ 0 w 12191999"/>
              <a:gd name="connsiteY7" fmla="*/ 0 h 2123863"/>
              <a:gd name="connsiteX8" fmla="*/ 0 w 12191999"/>
              <a:gd name="connsiteY8" fmla="*/ 0 h 2123863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1113006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10261387 w 12191999"/>
              <a:gd name="connsiteY3" fmla="*/ 2108624 h 2123863"/>
              <a:gd name="connsiteX4" fmla="*/ 1061932 w 12191999"/>
              <a:gd name="connsiteY4" fmla="*/ 2123863 h 2123863"/>
              <a:gd name="connsiteX5" fmla="*/ 0 w 12191999"/>
              <a:gd name="connsiteY5" fmla="*/ 1061931 h 2123863"/>
              <a:gd name="connsiteX6" fmla="*/ 0 w 12191999"/>
              <a:gd name="connsiteY6" fmla="*/ 0 h 2123863"/>
              <a:gd name="connsiteX7" fmla="*/ 0 w 12191999"/>
              <a:gd name="connsiteY7" fmla="*/ 0 h 2123863"/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9758467 w 12191999"/>
              <a:gd name="connsiteY3" fmla="*/ 2108624 h 2123863"/>
              <a:gd name="connsiteX4" fmla="*/ 1061932 w 12191999"/>
              <a:gd name="connsiteY4" fmla="*/ 2123863 h 2123863"/>
              <a:gd name="connsiteX5" fmla="*/ 0 w 12191999"/>
              <a:gd name="connsiteY5" fmla="*/ 1061931 h 2123863"/>
              <a:gd name="connsiteX6" fmla="*/ 0 w 12191999"/>
              <a:gd name="connsiteY6" fmla="*/ 0 h 2123863"/>
              <a:gd name="connsiteX7" fmla="*/ 0 w 12191999"/>
              <a:gd name="connsiteY7" fmla="*/ 0 h 2123863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1612879 w 12191999"/>
              <a:gd name="connsiteY2" fmla="*/ 38100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1612879 w 12191999"/>
              <a:gd name="connsiteY2" fmla="*/ 38100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732723"/>
              <a:gd name="connsiteY0" fmla="*/ 0 h 2123864"/>
              <a:gd name="connsiteX1" fmla="*/ 12191999 w 12732723"/>
              <a:gd name="connsiteY1" fmla="*/ 0 h 2123864"/>
              <a:gd name="connsiteX2" fmla="*/ 9636547 w 12732723"/>
              <a:gd name="connsiteY2" fmla="*/ 2123864 h 2123864"/>
              <a:gd name="connsiteX3" fmla="*/ 1061932 w 12732723"/>
              <a:gd name="connsiteY3" fmla="*/ 2123863 h 2123864"/>
              <a:gd name="connsiteX4" fmla="*/ 0 w 12732723"/>
              <a:gd name="connsiteY4" fmla="*/ 1061931 h 2123864"/>
              <a:gd name="connsiteX5" fmla="*/ 0 w 12732723"/>
              <a:gd name="connsiteY5" fmla="*/ 0 h 2123864"/>
              <a:gd name="connsiteX6" fmla="*/ 0 w 12732723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6534"/>
              <a:gd name="connsiteX1" fmla="*/ 12191999 w 12191999"/>
              <a:gd name="connsiteY1" fmla="*/ 0 h 2126534"/>
              <a:gd name="connsiteX2" fmla="*/ 9636547 w 12191999"/>
              <a:gd name="connsiteY2" fmla="*/ 2123864 h 2126534"/>
              <a:gd name="connsiteX3" fmla="*/ 1061932 w 12191999"/>
              <a:gd name="connsiteY3" fmla="*/ 2123863 h 2126534"/>
              <a:gd name="connsiteX4" fmla="*/ 0 w 12191999"/>
              <a:gd name="connsiteY4" fmla="*/ 1061931 h 2126534"/>
              <a:gd name="connsiteX5" fmla="*/ 0 w 12191999"/>
              <a:gd name="connsiteY5" fmla="*/ 0 h 2126534"/>
              <a:gd name="connsiteX6" fmla="*/ 0 w 12191999"/>
              <a:gd name="connsiteY6" fmla="*/ 0 h 2126534"/>
              <a:gd name="connsiteX0" fmla="*/ 0 w 12191999"/>
              <a:gd name="connsiteY0" fmla="*/ 0 h 2388136"/>
              <a:gd name="connsiteX1" fmla="*/ 12191999 w 12191999"/>
              <a:gd name="connsiteY1" fmla="*/ 0 h 2388136"/>
              <a:gd name="connsiteX2" fmla="*/ 9636547 w 12191999"/>
              <a:gd name="connsiteY2" fmla="*/ 2123864 h 2388136"/>
              <a:gd name="connsiteX3" fmla="*/ 1061932 w 12191999"/>
              <a:gd name="connsiteY3" fmla="*/ 2123863 h 2388136"/>
              <a:gd name="connsiteX4" fmla="*/ 0 w 12191999"/>
              <a:gd name="connsiteY4" fmla="*/ 2128731 h 2388136"/>
              <a:gd name="connsiteX5" fmla="*/ 0 w 12191999"/>
              <a:gd name="connsiteY5" fmla="*/ 0 h 2388136"/>
              <a:gd name="connsiteX6" fmla="*/ 0 w 12191999"/>
              <a:gd name="connsiteY6" fmla="*/ 0 h 2388136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2128731">
                <a:moveTo>
                  <a:pt x="0" y="0"/>
                </a:moveTo>
                <a:lnTo>
                  <a:pt x="12191999" y="0"/>
                </a:lnTo>
                <a:cubicBezTo>
                  <a:pt x="12045490" y="887377"/>
                  <a:pt x="11262958" y="2196607"/>
                  <a:pt x="9636547" y="2123864"/>
                </a:cubicBezTo>
                <a:lnTo>
                  <a:pt x="0" y="212873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/>
          <a:lstStyle>
            <a:lvl1pPr marL="914400"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5" name="Picture Placeholder 36">
            <a:extLst>
              <a:ext uri="{FF2B5EF4-FFF2-40B4-BE49-F238E27FC236}">
                <a16:creationId xmlns:a16="http://schemas.microsoft.com/office/drawing/2014/main" id="{22F784D1-8CE5-4710-ADC3-2F70D5766F7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63600" y="2185416"/>
            <a:ext cx="2286000" cy="17465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0">
            <a:extLst>
              <a:ext uri="{FF2B5EF4-FFF2-40B4-BE49-F238E27FC236}">
                <a16:creationId xmlns:a16="http://schemas.microsoft.com/office/drawing/2014/main" id="{1F2D6BF5-159D-4F01-BDEB-0FBD75D3F4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1298" y="3970230"/>
            <a:ext cx="2286000" cy="877824"/>
          </a:xfrm>
        </p:spPr>
        <p:txBody>
          <a:bodyPr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18C033F-CC28-477A-8A72-AD0398D3680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64181" y="4948171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36">
            <a:extLst>
              <a:ext uri="{FF2B5EF4-FFF2-40B4-BE49-F238E27FC236}">
                <a16:creationId xmlns:a16="http://schemas.microsoft.com/office/drawing/2014/main" id="{599604B7-B0E5-4112-9123-341EB9C6267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593592" y="2185416"/>
            <a:ext cx="2286000" cy="17465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0">
            <a:extLst>
              <a:ext uri="{FF2B5EF4-FFF2-40B4-BE49-F238E27FC236}">
                <a16:creationId xmlns:a16="http://schemas.microsoft.com/office/drawing/2014/main" id="{B4836FAA-F9D8-465B-8985-A5A10F5F2E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93592" y="3971853"/>
            <a:ext cx="2286000" cy="877824"/>
          </a:xfrm>
        </p:spPr>
        <p:txBody>
          <a:bodyPr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3A2A0BF-0F76-4FDC-97BF-55EBAD5FFFE7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93592" y="4948171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7" name="Picture Placeholder 36">
            <a:extLst>
              <a:ext uri="{FF2B5EF4-FFF2-40B4-BE49-F238E27FC236}">
                <a16:creationId xmlns:a16="http://schemas.microsoft.com/office/drawing/2014/main" id="{811A58E2-70B8-4F18-AF4A-136F58682C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09360" y="2185416"/>
            <a:ext cx="2286000" cy="17465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0">
            <a:extLst>
              <a:ext uri="{FF2B5EF4-FFF2-40B4-BE49-F238E27FC236}">
                <a16:creationId xmlns:a16="http://schemas.microsoft.com/office/drawing/2014/main" id="{51A90A66-376F-4665-B6E9-475C686D797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0" y="3971853"/>
            <a:ext cx="2286000" cy="877824"/>
          </a:xfrm>
        </p:spPr>
        <p:txBody>
          <a:bodyPr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7FD8E69F-7035-465B-98F7-47AAF27D3A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309360" y="4949098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8" name="Picture Placeholder 36">
            <a:extLst>
              <a:ext uri="{FF2B5EF4-FFF2-40B4-BE49-F238E27FC236}">
                <a16:creationId xmlns:a16="http://schemas.microsoft.com/office/drawing/2014/main" id="{D390D85C-0A55-413E-9301-4F451686AB8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015984" y="2185416"/>
            <a:ext cx="2286000" cy="174650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0">
            <a:extLst>
              <a:ext uri="{FF2B5EF4-FFF2-40B4-BE49-F238E27FC236}">
                <a16:creationId xmlns:a16="http://schemas.microsoft.com/office/drawing/2014/main" id="{4C70777F-7849-4350-9858-AB46DD43F2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15984" y="3976192"/>
            <a:ext cx="2286000" cy="877824"/>
          </a:xfrm>
        </p:spPr>
        <p:txBody>
          <a:bodyPr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8918885-EB29-485A-A99A-D589B7ABAD7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9015984" y="4945456"/>
            <a:ext cx="2286000" cy="741904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11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4805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>
            <a:noAutofit/>
          </a:bodyPr>
          <a:lstStyle>
            <a:lvl1pPr marL="283464" indent="-283464">
              <a:defRPr sz="2000"/>
            </a:lvl1pPr>
            <a:lvl2pPr marL="283464" indent="-283464">
              <a:defRPr sz="1800"/>
            </a:lvl2pPr>
            <a:lvl3pPr marL="283464" indent="-283464">
              <a:defRPr sz="16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>
            <a:noAutofit/>
          </a:bodyPr>
          <a:lstStyle>
            <a:lvl1pPr marL="283464" indent="-283464">
              <a:defRPr sz="2000"/>
            </a:lvl1pPr>
            <a:lvl2pPr marL="283464" indent="-283464">
              <a:defRPr sz="1800"/>
            </a:lvl2pPr>
            <a:lvl3pPr marL="283464" indent="-283464">
              <a:defRPr sz="16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56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39807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sz="1000" dirty="0"/>
              <a:t>Sample Footer Text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r>
              <a:rPr lang="en-US" dirty="0"/>
              <a:t>2/8/20XX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+mj-lt"/>
              </a:defRPr>
            </a:lvl1pPr>
          </a:lstStyle>
          <a:p>
            <a:fld id="{08AB70BE-1769-45B8-85A6-0C837432C7E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63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3" r:id="rId2"/>
    <p:sldLayoutId id="2147483674" r:id="rId3"/>
    <p:sldLayoutId id="2147483675" r:id="rId4"/>
    <p:sldLayoutId id="2147483662" r:id="rId5"/>
    <p:sldLayoutId id="2147483688" r:id="rId6"/>
    <p:sldLayoutId id="2147483679" r:id="rId7"/>
    <p:sldLayoutId id="2147483685" r:id="rId8"/>
    <p:sldLayoutId id="2147483665" r:id="rId9"/>
    <p:sldLayoutId id="2147483681" r:id="rId10"/>
    <p:sldLayoutId id="2147483678" r:id="rId11"/>
    <p:sldLayoutId id="2147483683" r:id="rId12"/>
    <p:sldLayoutId id="2147483684" r:id="rId13"/>
    <p:sldLayoutId id="2147483661" r:id="rId14"/>
    <p:sldLayoutId id="2147483663" r:id="rId15"/>
    <p:sldLayoutId id="2147483664" r:id="rId16"/>
    <p:sldLayoutId id="2147483666" r:id="rId17"/>
    <p:sldLayoutId id="2147483668" r:id="rId18"/>
    <p:sldLayoutId id="2147483669" r:id="rId19"/>
    <p:sldLayoutId id="2147483689" r:id="rId20"/>
    <p:sldLayoutId id="2147483690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736">
          <p15:clr>
            <a:srgbClr val="F26B43"/>
          </p15:clr>
        </p15:guide>
        <p15:guide id="4" orient="horz" pos="3312">
          <p15:clr>
            <a:srgbClr val="F26B43"/>
          </p15:clr>
        </p15:guide>
        <p15:guide id="5" orient="horz" pos="432">
          <p15:clr>
            <a:srgbClr val="F26B43"/>
          </p15:clr>
        </p15:guide>
        <p15:guide id="7" pos="4416">
          <p15:clr>
            <a:srgbClr val="F26B43"/>
          </p15:clr>
        </p15:guide>
        <p15:guide id="8" pos="5568">
          <p15:clr>
            <a:srgbClr val="F26B43"/>
          </p15:clr>
        </p15:guide>
        <p15:guide id="9" pos="7296">
          <p15:clr>
            <a:srgbClr val="F26B43"/>
          </p15:clr>
        </p15:guide>
        <p15:guide id="10" pos="2688">
          <p15:clr>
            <a:srgbClr val="F26B43"/>
          </p15:clr>
        </p15:guide>
        <p15:guide id="11" pos="1536">
          <p15:clr>
            <a:srgbClr val="F26B43"/>
          </p15:clr>
        </p15:guide>
        <p15:guide id="12" pos="384">
          <p15:clr>
            <a:srgbClr val="F26B43"/>
          </p15:clr>
        </p15:guide>
        <p15:guide id="13" pos="2112">
          <p15:clr>
            <a:srgbClr val="F26B43"/>
          </p15:clr>
        </p15:guide>
        <p15:guide id="14" pos="4992">
          <p15:clr>
            <a:srgbClr val="F26B43"/>
          </p15:clr>
        </p15:guide>
        <p15:guide id="15" pos="6720">
          <p15:clr>
            <a:srgbClr val="F26B43"/>
          </p15:clr>
        </p15:guide>
        <p15:guide id="16" pos="960">
          <p15:clr>
            <a:srgbClr val="F26B43"/>
          </p15:clr>
        </p15:guide>
        <p15:guide id="17" pos="3264">
          <p15:clr>
            <a:srgbClr val="F26B43"/>
          </p15:clr>
        </p15:guide>
        <p15:guide id="18" orient="horz" pos="1008">
          <p15:clr>
            <a:srgbClr val="F26B43"/>
          </p15:clr>
        </p15:guide>
        <p15:guide id="19" orient="horz" pos="3888">
          <p15:clr>
            <a:srgbClr val="F26B43"/>
          </p15:clr>
        </p15:guide>
        <p15:guide id="20" pos="6144">
          <p15:clr>
            <a:srgbClr val="F26B43"/>
          </p15:clr>
        </p15:guide>
        <p15:guide id="21" orient="horz" pos="1584">
          <p15:clr>
            <a:srgbClr val="F26B43"/>
          </p15:clr>
        </p15:guide>
        <p15:guide id="22" pos="576">
          <p15:clr>
            <a:srgbClr val="F26B43"/>
          </p15:clr>
        </p15:guide>
        <p15:guide id="23" pos="7104">
          <p15:clr>
            <a:srgbClr val="F26B43"/>
          </p15:clr>
        </p15:guide>
        <p15:guide id="24" pos="768">
          <p15:clr>
            <a:srgbClr val="F26B43"/>
          </p15:clr>
        </p15:guide>
        <p15:guide id="25" pos="6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picture containing nature, night sky, northern lights">
            <a:extLst>
              <a:ext uri="{FF2B5EF4-FFF2-40B4-BE49-F238E27FC236}">
                <a16:creationId xmlns:a16="http://schemas.microsoft.com/office/drawing/2014/main" id="{973A7C7E-C448-42BB-B732-541A6CC83C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1273115" cy="6858000"/>
          </a:xfrm>
        </p:spPr>
      </p:pic>
      <p:sp>
        <p:nvSpPr>
          <p:cNvPr id="30" name="Title 29">
            <a:extLst>
              <a:ext uri="{FF2B5EF4-FFF2-40B4-BE49-F238E27FC236}">
                <a16:creationId xmlns:a16="http://schemas.microsoft.com/office/drawing/2014/main" id="{9DAE0213-8971-4F41-9E3D-5FCCD40DC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7291" y="4059252"/>
            <a:ext cx="11764710" cy="2798748"/>
          </a:xfrm>
        </p:spPr>
        <p:txBody>
          <a:bodyPr/>
          <a:lstStyle/>
          <a:p>
            <a:r>
              <a:rPr lang="en-US" dirty="0"/>
              <a:t>Machine Learning project 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623FB30D-4353-4FDD-9FA6-2C7A5AF303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6430" y="5734228"/>
            <a:ext cx="5810697" cy="1042587"/>
          </a:xfrm>
        </p:spPr>
        <p:txBody>
          <a:bodyPr/>
          <a:lstStyle/>
          <a:p>
            <a:r>
              <a:rPr lang="en-US" sz="1400" dirty="0"/>
              <a:t>Under the Supervision of :</a:t>
            </a:r>
          </a:p>
          <a:p>
            <a:r>
              <a:rPr lang="en-US" sz="1400" dirty="0"/>
              <a:t>DR. Ali Hamza</a:t>
            </a:r>
          </a:p>
          <a:p>
            <a:r>
              <a:rPr lang="en-US" sz="1400" dirty="0"/>
              <a:t>Eng. Ahmed </a:t>
            </a:r>
            <a:r>
              <a:rPr lang="en-US" sz="1400" dirty="0" err="1"/>
              <a:t>Nousir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67829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B5B09F67-0226-4836-9B22-AFF94EF63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EF6D18FB-3D39-4747-9ED8-42C5DFAB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: Shape 64">
            <a:extLst>
              <a:ext uri="{FF2B5EF4-FFF2-40B4-BE49-F238E27FC236}">
                <a16:creationId xmlns:a16="http://schemas.microsoft.com/office/drawing/2014/main" id="{EDCDD4D4-ADBD-45B9-944B-E77CC2584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34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496544-4334-4110-B1D9-65FE527F8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676" y="1039762"/>
            <a:ext cx="4866109" cy="335410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2800" u="sng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en-US" sz="28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800" dirty="0">
                <a:solidFill>
                  <a:srgbClr val="FFFFFF"/>
                </a:solidFill>
              </a:rPr>
              <a:t>Data visualization</a:t>
            </a:r>
          </a:p>
        </p:txBody>
      </p:sp>
      <p:pic>
        <p:nvPicPr>
          <p:cNvPr id="9" name="Picture Placeholder 8" descr="A blue and red pie chart&#10;&#10;Description automatically generated">
            <a:extLst>
              <a:ext uri="{FF2B5EF4-FFF2-40B4-BE49-F238E27FC236}">
                <a16:creationId xmlns:a16="http://schemas.microsoft.com/office/drawing/2014/main" id="{4776B097-C088-208B-3C39-5562AEA63E31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3573" r="3573"/>
          <a:stretch>
            <a:fillRect/>
          </a:stretch>
        </p:blipFill>
        <p:spPr>
          <a:xfrm>
            <a:off x="5778066" y="899160"/>
            <a:ext cx="6133274" cy="4689755"/>
          </a:xfrm>
          <a:prstGeom prst="rect">
            <a:avLst/>
          </a:prstGeom>
        </p:spPr>
      </p:pic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4F891E90-265C-408A-94A0-717DC639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13" y="6434560"/>
            <a:ext cx="342801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8FC20-0470-4AA4-AEF0-27C4B1B5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cap="none" normalizeH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19822-361A-45A6-B3BA-8B87B20A7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1900" b="0" i="0" u="none" strike="noStrike" cap="none" spc="0" normalizeH="0" baseline="0" noProof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900" b="0" i="0" u="none" strike="noStrike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72977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84C88-9468-43F0-84FE-87E6F899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448056"/>
            <a:ext cx="9914859" cy="1329004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60FF9-E837-4D2A-86A0-3B5D4D644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67E44-A438-462D-80F7-973D8E22B2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A9107-342C-447F-BD0F-E20064E5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4" name="Content Placeholder 1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48EEF5F5-05EA-7F8C-2FC1-CA426CEC1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885" y="2035214"/>
            <a:ext cx="4549534" cy="3924823"/>
          </a:xfrm>
        </p:spPr>
      </p:pic>
      <p:pic>
        <p:nvPicPr>
          <p:cNvPr id="16" name="Picture 1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B88E07-1275-8B04-DF59-2FFFCAB93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572" y="556624"/>
            <a:ext cx="6219580" cy="540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54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1ED9-04DB-4CDE-9061-CBB220C82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/>
          <a:lstStyle/>
          <a:p>
            <a:r>
              <a:rPr lang="en-US" dirty="0"/>
              <a:t>Topic Two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Placeholder 5" descr="Moon in the evening sky">
            <a:extLst>
              <a:ext uri="{FF2B5EF4-FFF2-40B4-BE49-F238E27FC236}">
                <a16:creationId xmlns:a16="http://schemas.microsoft.com/office/drawing/2014/main" id="{F5199BAF-8671-4A5C-B912-4B2556FF9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7901" y="1"/>
            <a:ext cx="6134099" cy="6857999"/>
          </a:xfr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55FC34B-AEBB-4162-8BC0-9234A2B839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742950" lvl="1" indent="-285750"/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Classification on </a:t>
            </a:r>
            <a:r>
              <a:rPr lang="en-US" b="1" dirty="0" err="1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spotify</a:t>
            </a:r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 songs</a:t>
            </a:r>
            <a:endParaRPr 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143349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6074EFDE-BA5F-45C9-82A2-B73BB548F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098" y="837488"/>
            <a:ext cx="4213077" cy="3505913"/>
          </a:xfrm>
        </p:spPr>
        <p:txBody>
          <a:bodyPr anchor="b" anchorCtr="0">
            <a:normAutofit/>
          </a:bodyPr>
          <a:lstStyle/>
          <a:p>
            <a:r>
              <a:rPr lang="en-US" sz="2300" b="1" u="sng" dirty="0"/>
              <a:t>This data </a:t>
            </a:r>
            <a:r>
              <a:rPr lang="en-US" sz="1800" dirty="0"/>
              <a:t>talks about the songs that are available on the </a:t>
            </a:r>
            <a:r>
              <a:rPr lang="en-US" sz="1800" dirty="0" err="1"/>
              <a:t>Spotify</a:t>
            </a:r>
            <a:r>
              <a:rPr lang="en-US" sz="1800" dirty="0"/>
              <a:t> platform. It starts by determining the playlist of the song. I tell you this about other data, including the type of song and the name. When I downloaded the song and the song has a movement first, and from these data I select the playlist</a:t>
            </a:r>
            <a:r>
              <a:rPr lang="ar-EG" sz="1800" dirty="0"/>
              <a:t>)</a:t>
            </a:r>
            <a:r>
              <a:rPr lang="en-US" sz="1800" dirty="0"/>
              <a:t> </a:t>
            </a:r>
            <a:r>
              <a:rPr lang="en-US" sz="1800" dirty="0" err="1"/>
              <a:t>playlist_genre</a:t>
            </a:r>
            <a:r>
              <a:rPr lang="ar-EG" sz="1800" dirty="0"/>
              <a:t>(</a:t>
            </a:r>
            <a:br>
              <a:rPr lang="en-US" sz="1800" dirty="0"/>
            </a:br>
            <a:r>
              <a:rPr lang="en-US" sz="1800"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8175" y="0"/>
            <a:ext cx="7666237" cy="6799685"/>
          </a:xfrm>
          <a:prstGeom prst="rect">
            <a:avLst/>
          </a:prstGeom>
        </p:spPr>
      </p:pic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DCF2EF8-141F-4B02-8F8E-6A1F3FE31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2728" y="6434560"/>
            <a:ext cx="3428012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7015F5-9F09-48BB-B4BE-E11F885F1F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3EBD2A47-3DF2-4802-95E2-3AF0635E9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7162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59571" y="2"/>
            <a:ext cx="5962798" cy="6101696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  <a:endParaRPr kumimoji="0" lang="en-US" sz="100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  <a:endParaRPr kumimoji="0" lang="en-US" sz="105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  <p:pic>
        <p:nvPicPr>
          <p:cNvPr id="10" name="Picture Placeholder 9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8750" r="28750"/>
          <a:stretch>
            <a:fillRect/>
          </a:stretch>
        </p:blipFill>
        <p:spPr>
          <a:xfrm>
            <a:off x="0" y="-1"/>
            <a:ext cx="5785338" cy="610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091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74" y="256374"/>
            <a:ext cx="5332576" cy="6058968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  <a:endParaRPr kumimoji="0" lang="en-US" sz="100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  <a:endParaRPr kumimoji="0" lang="en-US" sz="105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7514" y="256374"/>
            <a:ext cx="5939326" cy="60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48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Outlier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11" y="1828800"/>
            <a:ext cx="11434272" cy="4691641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  <a:endParaRPr kumimoji="0" lang="en-US" sz="100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  <a:endParaRPr kumimoji="0" lang="en-US" sz="105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7902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79" y="145280"/>
            <a:ext cx="5618922" cy="1059678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Visualizing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1518" y="1367328"/>
            <a:ext cx="5794048" cy="522148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  <a:endParaRPr kumimoji="0" lang="en-US" sz="100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  <a:endParaRPr kumimoji="0" lang="en-US" sz="105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47" y="1367329"/>
            <a:ext cx="5834632" cy="522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16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63479" y="68367"/>
            <a:ext cx="4658943" cy="811850"/>
          </a:xfrm>
        </p:spPr>
        <p:txBody>
          <a:bodyPr/>
          <a:lstStyle/>
          <a:p>
            <a:r>
              <a:rPr lang="en-US" dirty="0"/>
              <a:t>The best model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47" y="949013"/>
            <a:ext cx="10861703" cy="5562883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  <a:endParaRPr kumimoji="0" lang="en-US" sz="100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  <a:endParaRPr kumimoji="0" lang="en-US" sz="1050" b="0" i="0" u="none" strike="noStrike" kern="1200" cap="none" spc="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93530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1ED9-04DB-4CDE-9061-CBB220C82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/>
          <a:lstStyle/>
          <a:p>
            <a:r>
              <a:rPr lang="en-US" dirty="0"/>
              <a:t>Topic Three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Placeholder 5" descr="Moon in the evening sky">
            <a:extLst>
              <a:ext uri="{FF2B5EF4-FFF2-40B4-BE49-F238E27FC236}">
                <a16:creationId xmlns:a16="http://schemas.microsoft.com/office/drawing/2014/main" id="{F5199BAF-8671-4A5C-B912-4B2556FF9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7901" y="1"/>
            <a:ext cx="6134099" cy="6857999"/>
          </a:xfr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55FC34B-AEBB-4162-8BC0-9234A2B839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742950" lvl="1" indent="-285750"/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Clustering on online-retail</a:t>
            </a:r>
          </a:p>
          <a:p>
            <a:pPr marL="742950" lvl="1" indent="-285750"/>
            <a:endParaRPr lang="en-US" b="1" dirty="0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3258809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3B274-DF9C-774E-A4B0-BBFD11766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Created By 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B0646-B47A-A835-08FD-A491F3845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D7461E8-58AA-0B6E-1D23-D4EFFDD53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644334A5-E81B-11CC-1109-F6E4E67C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42BC5E7-9B0D-80B7-E542-A336399E82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894951"/>
              </p:ext>
            </p:extLst>
          </p:nvPr>
        </p:nvGraphicFramePr>
        <p:xfrm>
          <a:off x="1943223" y="342900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23539272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4829898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ID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56206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Ahmed Mostafa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42010147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4941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Aya Tarek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42010581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794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Salma Elbadry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42010548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28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Yassmen Mamdouh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42010457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1054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Mustafa Mahmoud Murad 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42010544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325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Abd El-Aziz Ayman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42010193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3086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66626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7">
            <a:extLst>
              <a:ext uri="{FF2B5EF4-FFF2-40B4-BE49-F238E27FC236}">
                <a16:creationId xmlns:a16="http://schemas.microsoft.com/office/drawing/2014/main" id="{5B6A6425-F78F-7EB0-2104-2C499D24A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6852" y="532382"/>
            <a:ext cx="9914860" cy="4123318"/>
          </a:xfrm>
        </p:spPr>
        <p:txBody>
          <a:bodyPr/>
          <a:lstStyle/>
          <a:p>
            <a:pPr lvl="1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Clustering </a:t>
            </a:r>
            <a:r>
              <a:rPr lang="en-US" sz="4000" b="1" i="0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on </a:t>
            </a:r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online-retail</a:t>
            </a:r>
            <a:endParaRPr lang="en-US" sz="4000" b="1" i="0" dirty="0">
              <a:solidFill>
                <a:schemeClr val="accent2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iome (Headings)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062CD7-3883-6E4C-C2AB-F3C80204D6EC}"/>
              </a:ext>
            </a:extLst>
          </p:cNvPr>
          <p:cNvCxnSpPr>
            <a:cxnSpLocks/>
          </p:cNvCxnSpPr>
          <p:nvPr/>
        </p:nvCxnSpPr>
        <p:spPr>
          <a:xfrm>
            <a:off x="6099308" y="1447698"/>
            <a:ext cx="9940" cy="4366692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A4ACB55-91E7-1128-B5E5-E7F6EFE507B4}"/>
              </a:ext>
            </a:extLst>
          </p:cNvPr>
          <p:cNvSpPr txBox="1"/>
          <p:nvPr/>
        </p:nvSpPr>
        <p:spPr>
          <a:xfrm>
            <a:off x="228600" y="3234941"/>
            <a:ext cx="5724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We are talking about an invoice. Through analysis, we can find a pattern that will help us improve our data.</a:t>
            </a:r>
            <a:endParaRPr lang="en-US" sz="1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5F1317-2664-6AC7-42CB-E6C91C6FFD75}"/>
              </a:ext>
            </a:extLst>
          </p:cNvPr>
          <p:cNvSpPr txBox="1"/>
          <p:nvPr/>
        </p:nvSpPr>
        <p:spPr>
          <a:xfrm>
            <a:off x="1818861" y="1861786"/>
            <a:ext cx="1281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Dataset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B456D99-8AD2-1CBB-C8C7-C72AF82D9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282" y="1963409"/>
            <a:ext cx="5629118" cy="322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342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ubtitle 7">
            <a:extLst>
              <a:ext uri="{FF2B5EF4-FFF2-40B4-BE49-F238E27FC236}">
                <a16:creationId xmlns:a16="http://schemas.microsoft.com/office/drawing/2014/main" id="{430E279B-6D1D-CC5C-41C1-25CABDD6FEBC}"/>
              </a:ext>
            </a:extLst>
          </p:cNvPr>
          <p:cNvSpPr txBox="1">
            <a:spLocks/>
          </p:cNvSpPr>
          <p:nvPr/>
        </p:nvSpPr>
        <p:spPr>
          <a:xfrm>
            <a:off x="2774250" y="266254"/>
            <a:ext cx="6710409" cy="78111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Clustering on online-retail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7ADC56-10C0-289C-A3D9-AF59D30E412C}"/>
              </a:ext>
            </a:extLst>
          </p:cNvPr>
          <p:cNvSpPr txBox="1"/>
          <p:nvPr/>
        </p:nvSpPr>
        <p:spPr>
          <a:xfrm>
            <a:off x="5145229" y="842593"/>
            <a:ext cx="20597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1269FE-F59F-C7FE-8A45-7BCF49058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333" y="1936302"/>
            <a:ext cx="2826613" cy="31599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1139B5-D17F-F999-11D5-518187B3E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186" y="1856403"/>
            <a:ext cx="4352925" cy="19907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47D85F-A490-ABBF-990E-1CE31038686D}"/>
              </a:ext>
            </a:extLst>
          </p:cNvPr>
          <p:cNvSpPr txBox="1">
            <a:spLocks/>
          </p:cNvSpPr>
          <p:nvPr/>
        </p:nvSpPr>
        <p:spPr>
          <a:xfrm>
            <a:off x="8052046" y="1810626"/>
            <a:ext cx="3728621" cy="199558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5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2"/>
                </a:solidFill>
              </a:rPr>
              <a:t>We did a preprocessing on the data we used, as is clear .</a:t>
            </a:r>
          </a:p>
          <a:p>
            <a:r>
              <a:rPr lang="en-US" dirty="0">
                <a:solidFill>
                  <a:schemeClr val="bg2"/>
                </a:solidFill>
              </a:rPr>
              <a:t>Starting with remove duplicate and end it with remove the outliers 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66D1C8-1845-AB5B-E6CD-38C243376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4461" y="4042806"/>
            <a:ext cx="4228373" cy="262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8186E9FD-852E-01F5-A5F8-9D80BD99C978}"/>
              </a:ext>
            </a:extLst>
          </p:cNvPr>
          <p:cNvSpPr txBox="1"/>
          <p:nvPr/>
        </p:nvSpPr>
        <p:spPr>
          <a:xfrm>
            <a:off x="3812931" y="934782"/>
            <a:ext cx="4284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Cluster Model And Hierarchical</a:t>
            </a:r>
          </a:p>
        </p:txBody>
      </p:sp>
      <p:sp>
        <p:nvSpPr>
          <p:cNvPr id="2" name="Subtitle 7">
            <a:extLst>
              <a:ext uri="{FF2B5EF4-FFF2-40B4-BE49-F238E27FC236}">
                <a16:creationId xmlns:a16="http://schemas.microsoft.com/office/drawing/2014/main" id="{EE57FF75-3CF8-3B85-300F-8D26B8AD79BA}"/>
              </a:ext>
            </a:extLst>
          </p:cNvPr>
          <p:cNvSpPr txBox="1">
            <a:spLocks/>
          </p:cNvSpPr>
          <p:nvPr/>
        </p:nvSpPr>
        <p:spPr>
          <a:xfrm>
            <a:off x="2768145" y="292306"/>
            <a:ext cx="6944026" cy="781119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36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Clustering on online-retail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AE3C7-9334-07DA-281C-828553BE1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908" y="1396447"/>
            <a:ext cx="5571272" cy="53278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EB9629-E1A5-51D8-C658-BA43323BEE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674" y="1495121"/>
            <a:ext cx="5276850" cy="522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11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1ED9-04DB-4CDE-9061-CBB220C82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/>
          <a:lstStyle/>
          <a:p>
            <a:r>
              <a:rPr lang="en-US" dirty="0"/>
              <a:t>Topic Four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Placeholder 5" descr="Moon in the evening sky">
            <a:extLst>
              <a:ext uri="{FF2B5EF4-FFF2-40B4-BE49-F238E27FC236}">
                <a16:creationId xmlns:a16="http://schemas.microsoft.com/office/drawing/2014/main" id="{F5199BAF-8671-4A5C-B912-4B2556FF9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7901" y="1"/>
            <a:ext cx="6134099" cy="6857999"/>
          </a:xfr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55FC34B-AEBB-4162-8BC0-9234A2B839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742950" lvl="1" indent="-285750"/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CNN ON ANIMALS</a:t>
            </a:r>
          </a:p>
          <a:p>
            <a:pPr marL="742950" lvl="1" indent="-285750"/>
            <a:endParaRPr lang="en-US" b="1" dirty="0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</a:endParaRPr>
          </a:p>
          <a:p>
            <a:pPr marL="742950" lvl="1" indent="-285750"/>
            <a:endParaRPr lang="en-US" b="1" dirty="0">
              <a:solidFill>
                <a:schemeClr val="accent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1945575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58">
            <a:extLst>
              <a:ext uri="{FF2B5EF4-FFF2-40B4-BE49-F238E27FC236}">
                <a16:creationId xmlns:a16="http://schemas.microsoft.com/office/drawing/2014/main" id="{FD483A78-48D6-4682-BE37-B2D0C566D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6567" y="3536"/>
            <a:ext cx="9432315" cy="2198972"/>
          </a:xfrm>
        </p:spPr>
        <p:txBody>
          <a:bodyPr/>
          <a:lstStyle/>
          <a:p>
            <a:r>
              <a:rPr lang="en-US" sz="4000" b="0" i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iome (Headings)"/>
              </a:rPr>
              <a:t>CNN Classification on detect animals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E50A-6F33-40AD-9446-D7F6D1B31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794177"/>
            <a:ext cx="7476460" cy="3382786"/>
          </a:xfrm>
        </p:spPr>
        <p:txBody>
          <a:bodyPr/>
          <a:lstStyle/>
          <a:p>
            <a:r>
              <a:rPr lang="en-US" dirty="0"/>
              <a:t>_This model explains</a:t>
            </a:r>
            <a:r>
              <a:rPr lang="ar-EG" dirty="0"/>
              <a:t> </a:t>
            </a:r>
            <a:r>
              <a:rPr lang="en-US" dirty="0"/>
              <a:t> CNN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"Convolutional Neural Network“ ،this is a classification model foe detect the animal images.</a:t>
            </a:r>
          </a:p>
          <a:p>
            <a:r>
              <a:rPr lang="en-US" dirty="0">
                <a:solidFill>
                  <a:srgbClr val="374151"/>
                </a:solidFill>
                <a:latin typeface="Söhne"/>
              </a:rPr>
              <a:t>_We use “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MobileNetV3Small.” is a image classification. These networks are suitable for mobile and devices to r reduced the complexity</a:t>
            </a:r>
            <a:endParaRPr lang="ar-EG" b="0" i="0" dirty="0">
              <a:solidFill>
                <a:srgbClr val="374151"/>
              </a:solidFill>
              <a:effectLst/>
              <a:latin typeface="Söhne"/>
            </a:endParaRPr>
          </a:p>
          <a:p>
            <a:r>
              <a:rPr lang="en-US" dirty="0"/>
              <a:t>We have ten labels for ten kinds of animals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2598B45-0899-4C64-A088-FE0583534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3967E21-B2F3-45A0-8DC7-5AA3CCC5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87B0019-071E-4C19-9139-35D5377D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EDBDBA4C-9DB6-D3E3-CF77-8EEEC0475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93248"/>
            <a:ext cx="3037839" cy="32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2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52-9B49-201E-FAB6-A27A578E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Handling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14F846-8C5D-FCFF-7B24-56CE0794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EE4177C-806C-1E72-274A-7CD8258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6C819-1B9A-474F-D2CA-98BDBB2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F5A769A-0EB5-857D-C14C-32E129451D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0" y="1807622"/>
            <a:ext cx="12050903" cy="301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This code is designed to create a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DataFrame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from image files in the 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specified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directory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(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/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kaggle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/input/animals10/raw-</a:t>
            </a:r>
            <a:r>
              <a:rPr kumimoji="0" lang="en-US" altLang="en-US" sz="2800" b="1" i="0" u="none" strike="noStrike" cap="none" normalizeH="0" baseline="0" dirty="0" err="1">
                <a:ln>
                  <a:noFill/>
                </a:ln>
                <a:solidFill>
                  <a:srgbClr val="374151"/>
                </a:solidFill>
                <a:effectLst/>
                <a:latin typeface="Söhne Mono"/>
              </a:rPr>
              <a:t>img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609EEB-97C8-5742-2652-0F5ACFF0E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044" y="2876094"/>
            <a:ext cx="5730737" cy="362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695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593F2-2ADC-C686-10D8-BE0DEBCC7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Visualization</a:t>
            </a:r>
            <a:b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</a:b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C9FF40-DED6-566C-F754-2292C2247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9568" y="2198974"/>
            <a:ext cx="7476460" cy="2198972"/>
          </a:xfrm>
        </p:spPr>
        <p:txBody>
          <a:bodyPr/>
          <a:lstStyle/>
          <a:p>
            <a:r>
              <a:rPr lang="en-US" sz="2400" dirty="0"/>
              <a:t>this </a:t>
            </a:r>
            <a:r>
              <a:rPr lang="en-US" sz="2400" b="1" i="0" dirty="0">
                <a:solidFill>
                  <a:srgbClr val="000000"/>
                </a:solidFill>
                <a:effectLst/>
                <a:latin typeface="Helvetica Neue"/>
              </a:rPr>
              <a:t>Visualization </a:t>
            </a:r>
            <a:r>
              <a:rPr lang="en-US" sz="2400" i="0" dirty="0">
                <a:solidFill>
                  <a:srgbClr val="000000"/>
                </a:solidFill>
                <a:effectLst/>
                <a:latin typeface="Helvetica Neue"/>
              </a:rPr>
              <a:t>is defined the relationship         between</a:t>
            </a:r>
            <a:endParaRPr lang="en-US" sz="2400" b="1" i="0" dirty="0">
              <a:solidFill>
                <a:srgbClr val="000000"/>
              </a:solidFill>
              <a:effectLst/>
              <a:latin typeface="Helvetica Neue"/>
            </a:endParaRPr>
          </a:p>
          <a:p>
            <a:r>
              <a:rPr lang="en-US" sz="2400" dirty="0"/>
              <a:t> numbers of images in every labe</a:t>
            </a:r>
            <a:r>
              <a:rPr lang="en-US" dirty="0"/>
              <a:t>l.</a:t>
            </a:r>
          </a:p>
          <a:p>
            <a:r>
              <a:rPr lang="en-US" dirty="0"/>
              <a:t>  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F7F4988-228D-1FEA-81A7-F27849850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6F34E06D-120B-A32D-D87C-E12FE9760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2AA76F-4F2E-0E40-7D64-E18E54B77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7BB249-C99C-0F6A-0A59-97DC22293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94" y="3146738"/>
            <a:ext cx="4709568" cy="371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95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58">
            <a:extLst>
              <a:ext uri="{FF2B5EF4-FFF2-40B4-BE49-F238E27FC236}">
                <a16:creationId xmlns:a16="http://schemas.microsoft.com/office/drawing/2014/main" id="{FD483A78-48D6-4682-BE37-B2D0C566D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6567" y="3536"/>
            <a:ext cx="9432315" cy="2198972"/>
          </a:xfrm>
        </p:spPr>
        <p:txBody>
          <a:bodyPr/>
          <a:lstStyle/>
          <a:p>
            <a:pPr algn="l"/>
            <a:r>
              <a:rPr lang="en-US" b="1" i="0" dirty="0">
                <a:solidFill>
                  <a:srgbClr val="000000"/>
                </a:solidFill>
                <a:effectLst/>
                <a:latin typeface="Helvetica Neue"/>
              </a:rPr>
              <a:t>Split Train and Test 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4569A6-9E46-9900-FECC-6BA6CFED0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345" y="2202508"/>
            <a:ext cx="6563361" cy="4597176"/>
          </a:xfr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2598B45-0899-4C64-A088-FE0583534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3967E21-B2F3-45A0-8DC7-5AA3CCC5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87B0019-071E-4C19-9139-35D5377D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672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52-9B49-201E-FAB6-A27A578E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>
                <a:solidFill>
                  <a:srgbClr val="000000"/>
                </a:solidFill>
                <a:effectLst/>
                <a:latin typeface="Helvetica Neue"/>
              </a:rPr>
              <a:t>MobileNetV3Small Model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14F846-8C5D-FCFF-7B24-56CE0794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EE4177C-806C-1E72-274A-7CD8258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6C819-1B9A-474F-D2CA-98BDBB2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F5A769A-0EB5-857D-C14C-32E129451D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4160" y="4930909"/>
            <a:ext cx="12050903" cy="2154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D6808A9-701B-35A5-CF63-D36893763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" y="290771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3A42D05-5F28-8C81-FCAB-99C5E40A5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31847"/>
            <a:ext cx="7902625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080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52-9B49-201E-FAB6-A27A578E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14F846-8C5D-FCFF-7B24-56CE0794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EE4177C-806C-1E72-274A-7CD8258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6C819-1B9A-474F-D2CA-98BDBB2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F5A769A-0EB5-857D-C14C-32E129451D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4160" y="4930909"/>
            <a:ext cx="12050903" cy="2154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D6808A9-701B-35A5-CF63-D36893763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" y="290771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84A41-9D54-C818-57F4-5F116D73C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" y="2283919"/>
            <a:ext cx="8752840" cy="451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76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58">
            <a:extLst>
              <a:ext uri="{FF2B5EF4-FFF2-40B4-BE49-F238E27FC236}">
                <a16:creationId xmlns:a16="http://schemas.microsoft.com/office/drawing/2014/main" id="{FD483A78-48D6-4682-BE37-B2D0C566D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1"/>
            <a:ext cx="9432315" cy="2198972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8" name="Picture Placeholder 7" descr="A picture containing sky, outdoor, sunset, sun, satellite">
            <a:extLst>
              <a:ext uri="{FF2B5EF4-FFF2-40B4-BE49-F238E27FC236}">
                <a16:creationId xmlns:a16="http://schemas.microsoft.com/office/drawing/2014/main" id="{1424FF41-F655-4118-95E4-CC03D489668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" r="33"/>
          <a:stretch/>
        </p:blipFill>
        <p:spPr>
          <a:xfrm>
            <a:off x="-16483" y="0"/>
            <a:ext cx="2773332" cy="2202508"/>
          </a:xfrm>
        </p:spPr>
      </p:pic>
      <p:pic>
        <p:nvPicPr>
          <p:cNvPr id="10" name="Picture Placeholder 9" descr="A picture containing sky, outdoor, stars, satellite">
            <a:extLst>
              <a:ext uri="{FF2B5EF4-FFF2-40B4-BE49-F238E27FC236}">
                <a16:creationId xmlns:a16="http://schemas.microsoft.com/office/drawing/2014/main" id="{9CB36CBF-780F-44BF-90F7-7C2E32629CB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" r="10"/>
          <a:stretch/>
        </p:blipFill>
        <p:spPr>
          <a:xfrm>
            <a:off x="-16484" y="2202508"/>
            <a:ext cx="2773332" cy="2327746"/>
          </a:xfrm>
        </p:spPr>
      </p:pic>
      <p:pic>
        <p:nvPicPr>
          <p:cNvPr id="12" name="Picture Placeholder 11" descr="Star in the evening sky">
            <a:extLst>
              <a:ext uri="{FF2B5EF4-FFF2-40B4-BE49-F238E27FC236}">
                <a16:creationId xmlns:a16="http://schemas.microsoft.com/office/drawing/2014/main" id="{09C1E283-54F6-4BE3-BD4B-B4C5888D08CC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" b="24"/>
          <a:stretch/>
        </p:blipFill>
        <p:spPr>
          <a:xfrm>
            <a:off x="-16484" y="4530254"/>
            <a:ext cx="2773332" cy="2327746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FE50A-6F33-40AD-9446-D7F6D1B31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794177"/>
            <a:ext cx="7476460" cy="3382786"/>
          </a:xfrm>
        </p:spPr>
        <p:txBody>
          <a:bodyPr>
            <a:normAutofit/>
          </a:bodyPr>
          <a:lstStyle/>
          <a:p>
            <a:r>
              <a:rPr lang="en-US" dirty="0"/>
              <a:t>Brief overview of the significance and applications of machine learning in today's data-driven world.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Highlighting the four internal projects:</a:t>
            </a:r>
          </a:p>
          <a:p>
            <a:pPr marL="742950" lvl="1" indent="-28575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Classification on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spotify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 songs</a:t>
            </a:r>
          </a:p>
          <a:p>
            <a:pPr marL="742950" lvl="1" indent="-28575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CNN Classification on animals</a:t>
            </a:r>
          </a:p>
          <a:p>
            <a:pPr marL="742950" lvl="1" indent="-28575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Clustering on Online Retail</a:t>
            </a:r>
          </a:p>
          <a:p>
            <a:pPr marL="742950" lvl="1" indent="-285750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Regression on autos</a:t>
            </a:r>
          </a:p>
          <a:p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2598B45-0899-4C64-A088-FE0583534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3967E21-B2F3-45A0-8DC7-5AA3CCC516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 dirty="0">
                <a:ln>
                  <a:noFill/>
                </a:ln>
                <a:solidFill>
                  <a:srgbClr val="18818C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87B0019-071E-4C19-9139-35D5377D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2000" b="0" i="0" u="none" strike="noStrike" kern="1200" cap="none" spc="0" normalizeH="0" baseline="0" noProof="0" smtClean="0">
                <a:ln>
                  <a:noFill/>
                </a:ln>
                <a:solidFill>
                  <a:srgbClr val="18818C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18818C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793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D6730-DAEF-DA0E-6981-0214C69F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89D2A9-6416-E4E2-C374-F3A93BD2D0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222" y="2794177"/>
            <a:ext cx="4215190" cy="338278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576B62F-AAD0-49CD-BC24-0D2953422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14A2A85-5A91-DAEB-B0DF-A82C9D9D5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3F5E8-FB17-D6C7-A0A9-656DD7BA2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2F0401-F45C-2D4E-80C5-8902CBA07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78" y="2150391"/>
            <a:ext cx="8674551" cy="470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989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52-9B49-201E-FAB6-A27A578E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rgbClr val="000000"/>
                </a:solidFill>
                <a:latin typeface="Helvetica Neue"/>
              </a:rPr>
              <a:t>Histogram:</a:t>
            </a:r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14F846-8C5D-FCFF-7B24-56CE0794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EE4177C-806C-1E72-274A-7CD8258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6C819-1B9A-474F-D2CA-98BDBB2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F5A769A-0EB5-857D-C14C-32E129451D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4160" y="4930909"/>
            <a:ext cx="12050903" cy="2154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D6808A9-701B-35A5-CF63-D36893763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" y="290771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EE21644-C02E-4CE8-9E98-404DF5584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630" y="2330916"/>
            <a:ext cx="8154107" cy="465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048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21752-9B49-201E-FAB6-A27A578E8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solidFill>
                  <a:srgbClr val="000000"/>
                </a:solidFill>
                <a:latin typeface="Helvetica Neue"/>
              </a:rPr>
              <a:t>Histogram:</a:t>
            </a:r>
            <a:endParaRPr lang="en-US" b="1" i="0" dirty="0">
              <a:solidFill>
                <a:srgbClr val="000000"/>
              </a:solidFill>
              <a:effectLst/>
              <a:latin typeface="Helvetica Neue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214F846-8C5D-FCFF-7B24-56CE079442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1EE4177C-806C-1E72-274A-7CD82580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2/8/20XX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D6C819-1B9A-474F-D2CA-98BDBB24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AB70BE-1769-45B8-85A6-0C837432C7E6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F5A769A-0EB5-857D-C14C-32E129451D4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4160" y="4930909"/>
            <a:ext cx="12050903" cy="21549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98375" rIns="0" bIns="198375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  <a:t>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374151"/>
              </a:solidFill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374151"/>
                </a:solidFill>
                <a:effectLst/>
                <a:latin typeface="Söhne"/>
              </a:rPr>
            </a:b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D6808A9-701B-35A5-CF63-D368937633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4160" y="2907715"/>
            <a:ext cx="184731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AA56E8-DC72-2F29-2943-DE5C0D014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8" y="2234319"/>
            <a:ext cx="6744284" cy="46236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BD4120-D424-B90F-C602-BF3F95856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951" y="3575836"/>
            <a:ext cx="3734124" cy="1929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218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924B7-710C-4A57-8CFD-02AED0241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5491" y="2657744"/>
            <a:ext cx="5618922" cy="1542507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6" name="Picture Placeholder 5" descr="The Northern Lights ">
            <a:extLst>
              <a:ext uri="{FF2B5EF4-FFF2-40B4-BE49-F238E27FC236}">
                <a16:creationId xmlns:a16="http://schemas.microsoft.com/office/drawing/2014/main" id="{331D72FC-DA58-4C81-8A6D-2766DA418F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1"/>
            <a:ext cx="5181600" cy="6857999"/>
          </a:xfr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416018-B9FF-439D-B677-A6C1EE52C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677E1A-6EF4-4E0B-8465-B74A11B4EC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293E6D-52CE-414C-A9A9-7A3C0CE08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95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1ED9-04DB-4CDE-9061-CBB220C82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/>
          <a:lstStyle/>
          <a:p>
            <a:r>
              <a:rPr lang="en-US" dirty="0"/>
              <a:t>Topic One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Placeholder 5" descr="Moon in the evening sky">
            <a:extLst>
              <a:ext uri="{FF2B5EF4-FFF2-40B4-BE49-F238E27FC236}">
                <a16:creationId xmlns:a16="http://schemas.microsoft.com/office/drawing/2014/main" id="{F5199BAF-8671-4A5C-B912-4B2556FF9B3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57901" y="1"/>
            <a:ext cx="6134099" cy="6857999"/>
          </a:xfr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855FC34B-AEBB-4162-8BC0-9234A2B839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742950" lvl="1" indent="-285750"/>
            <a:r>
              <a:rPr lang="en-US" b="1" dirty="0">
                <a:solidFill>
                  <a:schemeClr val="accent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öhne"/>
              </a:rPr>
              <a:t>Regression on autos</a:t>
            </a:r>
          </a:p>
        </p:txBody>
      </p:sp>
    </p:spTree>
    <p:extLst>
      <p:ext uri="{BB962C8B-B14F-4D97-AF65-F5344CB8AC3E}">
        <p14:creationId xmlns:p14="http://schemas.microsoft.com/office/powerpoint/2010/main" val="4246376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B9C0EA8-1D7C-4958-8088-FCCA7A14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000D6DE-A23B-4C22-B47F-8F693347E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4D14FB4-6458-4E1D-B46C-BBE29EDFC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CF0F7CE-15DE-4549-B1AD-71D91FB52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182352" cy="6857998"/>
          </a:xfrm>
          <a:custGeom>
            <a:avLst/>
            <a:gdLst>
              <a:gd name="connsiteX0" fmla="*/ 0 w 5182352"/>
              <a:gd name="connsiteY0" fmla="*/ 0 h 6857998"/>
              <a:gd name="connsiteX1" fmla="*/ 2818507 w 5182352"/>
              <a:gd name="connsiteY1" fmla="*/ 0 h 6857998"/>
              <a:gd name="connsiteX2" fmla="*/ 2930927 w 5182352"/>
              <a:gd name="connsiteY2" fmla="*/ 43392 h 6857998"/>
              <a:gd name="connsiteX3" fmla="*/ 5182352 w 5182352"/>
              <a:gd name="connsiteY3" fmla="*/ 3428998 h 6857998"/>
              <a:gd name="connsiteX4" fmla="*/ 2930927 w 5182352"/>
              <a:gd name="connsiteY4" fmla="*/ 6814605 h 6857998"/>
              <a:gd name="connsiteX5" fmla="*/ 2818504 w 5182352"/>
              <a:gd name="connsiteY5" fmla="*/ 6857998 h 6857998"/>
              <a:gd name="connsiteX6" fmla="*/ 0 w 5182352"/>
              <a:gd name="connsiteY6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82352" h="6857998">
                <a:moveTo>
                  <a:pt x="0" y="0"/>
                </a:moveTo>
                <a:lnTo>
                  <a:pt x="2818507" y="0"/>
                </a:lnTo>
                <a:lnTo>
                  <a:pt x="2930927" y="43392"/>
                </a:lnTo>
                <a:cubicBezTo>
                  <a:pt x="4251985" y="590036"/>
                  <a:pt x="5182352" y="1899962"/>
                  <a:pt x="5182352" y="3428998"/>
                </a:cubicBezTo>
                <a:cubicBezTo>
                  <a:pt x="5182352" y="4958035"/>
                  <a:pt x="4251985" y="6267961"/>
                  <a:pt x="2930927" y="6814605"/>
                </a:cubicBezTo>
                <a:lnTo>
                  <a:pt x="2818504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59A0FD-000E-4BE6-AF65-BB86C656D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357" y="912541"/>
            <a:ext cx="4080681" cy="460948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vl="1" algn="l" rtl="0">
              <a:lnSpc>
                <a:spcPct val="90000"/>
              </a:lnSpc>
              <a:spcBef>
                <a:spcPct val="0"/>
              </a:spcBef>
            </a:pPr>
            <a:r>
              <a:rPr lang="en-US" sz="19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        </a:t>
            </a:r>
            <a:r>
              <a:rPr lang="en-US" sz="2800" u="sng" kern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en-US" sz="2800" u="sng" kern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             The dataset</a:t>
            </a:r>
            <a:br>
              <a:rPr lang="en-US" sz="28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19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4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the regression objective for this dataset is to create a model that accurately predicts the price of used cars using the available features, facilitating a better understanding of the factors influencing the pricing of second-hand vehicles in the market</a:t>
            </a:r>
            <a:br>
              <a:rPr lang="en-US" sz="2400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endParaRPr lang="en-US" sz="2400" kern="1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3D651D50-AFE8-4258-90FE-E239C3138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1600" y="2"/>
            <a:ext cx="7010401" cy="6857998"/>
          </a:xfrm>
          <a:custGeom>
            <a:avLst/>
            <a:gdLst>
              <a:gd name="connsiteX0" fmla="*/ 2363848 w 7010401"/>
              <a:gd name="connsiteY0" fmla="*/ 0 h 6857998"/>
              <a:gd name="connsiteX1" fmla="*/ 7010401 w 7010401"/>
              <a:gd name="connsiteY1" fmla="*/ 0 h 6857998"/>
              <a:gd name="connsiteX2" fmla="*/ 7010401 w 7010401"/>
              <a:gd name="connsiteY2" fmla="*/ 6857998 h 6857998"/>
              <a:gd name="connsiteX3" fmla="*/ 2363845 w 7010401"/>
              <a:gd name="connsiteY3" fmla="*/ 6857998 h 6857998"/>
              <a:gd name="connsiteX4" fmla="*/ 2251425 w 7010401"/>
              <a:gd name="connsiteY4" fmla="*/ 6814606 h 6857998"/>
              <a:gd name="connsiteX5" fmla="*/ 0 w 7010401"/>
              <a:gd name="connsiteY5" fmla="*/ 3429000 h 6857998"/>
              <a:gd name="connsiteX6" fmla="*/ 2251425 w 7010401"/>
              <a:gd name="connsiteY6" fmla="*/ 43393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10401" h="6857998">
                <a:moveTo>
                  <a:pt x="2363848" y="0"/>
                </a:moveTo>
                <a:lnTo>
                  <a:pt x="7010401" y="0"/>
                </a:lnTo>
                <a:lnTo>
                  <a:pt x="7010401" y="6857998"/>
                </a:lnTo>
                <a:lnTo>
                  <a:pt x="2363845" y="6857998"/>
                </a:lnTo>
                <a:lnTo>
                  <a:pt x="2251425" y="6814606"/>
                </a:lnTo>
                <a:cubicBezTo>
                  <a:pt x="930367" y="6267962"/>
                  <a:pt x="0" y="4958036"/>
                  <a:pt x="0" y="3429000"/>
                </a:cubicBezTo>
                <a:cubicBezTo>
                  <a:pt x="0" y="1899963"/>
                  <a:pt x="930367" y="590037"/>
                  <a:pt x="2251425" y="43393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3" name="Content Placeholder 12" descr="A screenshot of a computer&#10;&#10;Description automatically generated">
            <a:extLst>
              <a:ext uri="{FF2B5EF4-FFF2-40B4-BE49-F238E27FC236}">
                <a16:creationId xmlns:a16="http://schemas.microsoft.com/office/drawing/2014/main" id="{49E9E440-54D7-4411-B482-CE90F52D43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5766" y="1969994"/>
            <a:ext cx="6378167" cy="2918011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5D7998-ED26-4436-85BB-287CF3B0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13" y="6434560"/>
            <a:ext cx="342801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50" kern="1200" spc="5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E129AC-705E-40E6-B0FC-ECDDA2A41B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accent2"/>
                </a:solidFill>
              </a:rPr>
              <a:t>2/8/20XX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8698A3-3CB3-4698-8F42-F3D81D37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19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300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EB972-6BD6-47D1-9E78-CE35D79FC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21" y="1069254"/>
            <a:ext cx="3775915" cy="1329004"/>
          </a:xfrm>
        </p:spPr>
        <p:txBody>
          <a:bodyPr>
            <a:normAutofit fontScale="90000"/>
          </a:bodyPr>
          <a:lstStyle/>
          <a:p>
            <a:r>
              <a:rPr lang="en-US" sz="28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en-US" sz="28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preprocessing</a:t>
            </a:r>
            <a:br>
              <a:rPr lang="en-US" sz="28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40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E7BB1-2A06-445D-8F53-8CF8F54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78AB1-B107-4B6E-AFB4-6820509E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57D41-65CB-4795-A8FB-A35DF507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711431AA-9D0A-5BAF-448D-4AF100416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6677" y="2672232"/>
            <a:ext cx="11376590" cy="2073388"/>
          </a:xfrm>
        </p:spPr>
      </p:pic>
    </p:spTree>
    <p:extLst>
      <p:ext uri="{BB962C8B-B14F-4D97-AF65-F5344CB8AC3E}">
        <p14:creationId xmlns:p14="http://schemas.microsoft.com/office/powerpoint/2010/main" val="1279475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EB972-6BD6-47D1-9E78-CE35D79FC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1078" y="960179"/>
            <a:ext cx="3775915" cy="1329004"/>
          </a:xfrm>
        </p:spPr>
        <p:txBody>
          <a:bodyPr>
            <a:normAutofit fontScale="90000"/>
          </a:bodyPr>
          <a:lstStyle/>
          <a:p>
            <a:r>
              <a:rPr lang="en-US" sz="28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ar-EG" sz="28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2800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lable</a:t>
            </a:r>
            <a:r>
              <a:rPr lang="en-US" sz="2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encoding</a:t>
            </a:r>
            <a:br>
              <a:rPr lang="en-US" sz="2800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br>
              <a:rPr lang="en-US" sz="40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E7BB1-2A06-445D-8F53-8CF8F5466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78AB1-B107-4B6E-AFB4-6820509E85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/>
          <a:lstStyle/>
          <a:p>
            <a:r>
              <a:rPr lang="en-US" dirty="0"/>
              <a:t>2/8/20XX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57D41-65CB-4795-A8FB-A35DF5075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/>
          <a:lstStyle/>
          <a:p>
            <a:fld id="{08AB70BE-1769-45B8-85A6-0C837432C7E6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7D28DC23-56C7-DF89-871B-7E94FD7B88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181" y="2666500"/>
            <a:ext cx="10361708" cy="2297496"/>
          </a:xfrm>
        </p:spPr>
      </p:pic>
    </p:spTree>
    <p:extLst>
      <p:ext uri="{BB962C8B-B14F-4D97-AF65-F5344CB8AC3E}">
        <p14:creationId xmlns:p14="http://schemas.microsoft.com/office/powerpoint/2010/main" val="63883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B5B09F67-0226-4836-9B22-AFF94EF63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F6D18FB-3D39-4747-9ED8-42C5DFAB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DCDD4D4-ADBD-45B9-944B-E77CC2584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34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496544-4334-4110-B1D9-65FE527F8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" y="1293672"/>
            <a:ext cx="5199156" cy="30109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000" u="sng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en-US" sz="32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3100" dirty="0">
                <a:solidFill>
                  <a:srgbClr val="FFFFFF"/>
                </a:solidFill>
              </a:rPr>
              <a:t>Data visualization</a:t>
            </a:r>
          </a:p>
        </p:txBody>
      </p:sp>
      <p:pic>
        <p:nvPicPr>
          <p:cNvPr id="43" name="Picture Placeholder 42" descr="A screen shot of a graph&#10;&#10;Description automatically generated">
            <a:extLst>
              <a:ext uri="{FF2B5EF4-FFF2-40B4-BE49-F238E27FC236}">
                <a16:creationId xmlns:a16="http://schemas.microsoft.com/office/drawing/2014/main" id="{6FCB40F5-57E9-17B1-5DF6-42CA9DE03A5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7718" r="7718"/>
          <a:stretch>
            <a:fillRect/>
          </a:stretch>
        </p:blipFill>
        <p:spPr>
          <a:xfrm>
            <a:off x="5701804" y="1122362"/>
            <a:ext cx="5689348" cy="4339471"/>
          </a:xfrm>
          <a:prstGeom prst="rect">
            <a:avLst/>
          </a:prstGeom>
        </p:spPr>
      </p:pic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4F891E90-265C-408A-94A0-717DC639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13" y="6434560"/>
            <a:ext cx="342801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50" kern="1200" spc="50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8FC20-0470-4AA4-AEF0-27C4B1B5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accent2"/>
                </a:solidFill>
              </a:rPr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19822-361A-45A6-B3BA-8B87B20A7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8AB70BE-1769-45B8-85A6-0C837432C7E6}" type="slidenum">
              <a:rPr lang="en-US" sz="1900">
                <a:solidFill>
                  <a:schemeClr val="accent2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190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688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7A08E557-10DB-421A-876E-1AE58F8E0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44703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2EC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B5B09F67-0226-4836-9B22-AFF94EF63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2EC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F6D18FB-3D39-4747-9ED8-42C5DFAB8A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11" y="1"/>
            <a:ext cx="5199156" cy="6857999"/>
          </a:xfrm>
          <a:custGeom>
            <a:avLst/>
            <a:gdLst>
              <a:gd name="connsiteX0" fmla="*/ 0 w 5199156"/>
              <a:gd name="connsiteY0" fmla="*/ 0 h 6857999"/>
              <a:gd name="connsiteX1" fmla="*/ 5199156 w 5199156"/>
              <a:gd name="connsiteY1" fmla="*/ 0 h 6857999"/>
              <a:gd name="connsiteX2" fmla="*/ 5199156 w 5199156"/>
              <a:gd name="connsiteY2" fmla="*/ 4404241 h 6857999"/>
              <a:gd name="connsiteX3" fmla="*/ 2996280 w 5199156"/>
              <a:gd name="connsiteY3" fmla="*/ 6845331 h 6857999"/>
              <a:gd name="connsiteX4" fmla="*/ 2762435 w 5199156"/>
              <a:gd name="connsiteY4" fmla="*/ 6857139 h 6857999"/>
              <a:gd name="connsiteX5" fmla="*/ 2762435 w 5199156"/>
              <a:gd name="connsiteY5" fmla="*/ 6857999 h 6857999"/>
              <a:gd name="connsiteX6" fmla="*/ 2745398 w 5199156"/>
              <a:gd name="connsiteY6" fmla="*/ 6857999 h 6857999"/>
              <a:gd name="connsiteX7" fmla="*/ 0 w 5199156"/>
              <a:gd name="connsiteY7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9156" h="6857999">
                <a:moveTo>
                  <a:pt x="0" y="0"/>
                </a:moveTo>
                <a:lnTo>
                  <a:pt x="5199156" y="0"/>
                </a:lnTo>
                <a:lnTo>
                  <a:pt x="5199156" y="4404241"/>
                </a:lnTo>
                <a:cubicBezTo>
                  <a:pt x="5199156" y="5674715"/>
                  <a:pt x="4233603" y="6719673"/>
                  <a:pt x="2996280" y="6845331"/>
                </a:cubicBezTo>
                <a:lnTo>
                  <a:pt x="2762435" y="6857139"/>
                </a:lnTo>
                <a:lnTo>
                  <a:pt x="2762435" y="6857999"/>
                </a:lnTo>
                <a:lnTo>
                  <a:pt x="274539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2EC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EDCDD4D4-ADBD-45B9-944B-E77CC25842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5834" y="-39394"/>
            <a:ext cx="2353172" cy="2431959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4F2EC"/>
              </a:solidFill>
              <a:effectLst/>
              <a:uLnTx/>
              <a:uFillTx/>
              <a:latin typeface="Arial Nova Light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7496544-4334-4110-B1D9-65FE527F8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511" y="1361553"/>
            <a:ext cx="5199156" cy="28616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000" u="sng" kern="1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  <a:t>Regression on autos</a:t>
            </a:r>
            <a:br>
              <a:rPr lang="en-US" sz="3000" u="sng" kern="1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en-US" sz="3000" dirty="0">
                <a:solidFill>
                  <a:srgbClr val="FFFFFF"/>
                </a:solidFill>
              </a:rPr>
              <a:t>Data visualization</a:t>
            </a:r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4F891E90-265C-408A-94A0-717DC639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5613" y="6434560"/>
            <a:ext cx="342801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8FC20-0470-4AA4-AEF0-27C4B1B5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50" normalizeH="0" baseline="0" noProof="0">
                <a:ln>
                  <a:noFill/>
                </a:ln>
                <a:solidFill>
                  <a:srgbClr val="18818C"/>
                </a:solidFill>
                <a:effectLst/>
                <a:uLnTx/>
                <a:uFillTx/>
                <a:latin typeface="Arial Nova Light"/>
                <a:ea typeface="+mn-ea"/>
                <a:cs typeface="+mn-cs"/>
              </a:rPr>
              <a:t>2/8/20XX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19822-361A-45A6-B3BA-8B87B20A7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08AB70BE-1769-45B8-85A6-0C837432C7E6}" type="slidenum">
              <a:rPr kumimoji="0" lang="en-US" sz="1900" b="0" i="0" u="none" strike="noStrike" kern="1200" cap="none" spc="0" normalizeH="0" baseline="0" noProof="0">
                <a:ln>
                  <a:noFill/>
                </a:ln>
                <a:solidFill>
                  <a:srgbClr val="18818C"/>
                </a:solidFill>
                <a:effectLst/>
                <a:uLnTx/>
                <a:uFillTx/>
                <a:latin typeface="Elephan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900" b="0" i="0" u="none" strike="noStrike" kern="1200" cap="none" spc="0" normalizeH="0" baseline="0" noProof="0">
              <a:ln>
                <a:noFill/>
              </a:ln>
              <a:solidFill>
                <a:srgbClr val="18818C"/>
              </a:solidFill>
              <a:effectLst/>
              <a:uLnTx/>
              <a:uFillTx/>
              <a:latin typeface="Elephant"/>
              <a:ea typeface="+mn-ea"/>
              <a:cs typeface="+mn-cs"/>
            </a:endParaRPr>
          </a:p>
        </p:txBody>
      </p:sp>
      <p:pic>
        <p:nvPicPr>
          <p:cNvPr id="8" name="Picture Placeholder 7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D9AB77D-5CCA-FB9D-2FD8-8D6CA0D121C8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1884" r="11884"/>
          <a:stretch>
            <a:fillRect/>
          </a:stretch>
        </p:blipFill>
        <p:spPr>
          <a:xfrm>
            <a:off x="5351547" y="1122362"/>
            <a:ext cx="5321958" cy="4065976"/>
          </a:xfrm>
        </p:spPr>
      </p:pic>
    </p:spTree>
    <p:extLst>
      <p:ext uri="{BB962C8B-B14F-4D97-AF65-F5344CB8AC3E}">
        <p14:creationId xmlns:p14="http://schemas.microsoft.com/office/powerpoint/2010/main" val="2978058084"/>
      </p:ext>
    </p:extLst>
  </p:cSld>
  <p:clrMapOvr>
    <a:masterClrMapping/>
  </p:clrMapOvr>
</p:sld>
</file>

<file path=ppt/theme/theme1.xml><?xml version="1.0" encoding="utf-8"?>
<a:theme xmlns:a="http://schemas.openxmlformats.org/drawingml/2006/main" name="ModOverlayVTI">
  <a:themeElements>
    <a:clrScheme name="Custom 50">
      <a:dk1>
        <a:sysClr val="windowText" lastClr="000000"/>
      </a:dk1>
      <a:lt1>
        <a:srgbClr val="F4F2EC"/>
      </a:lt1>
      <a:dk2>
        <a:srgbClr val="09283F"/>
      </a:dk2>
      <a:lt2>
        <a:srgbClr val="FFFFFF"/>
      </a:lt2>
      <a:accent1>
        <a:srgbClr val="3C9A8F"/>
      </a:accent1>
      <a:accent2>
        <a:srgbClr val="18818C"/>
      </a:accent2>
      <a:accent3>
        <a:srgbClr val="800A2F"/>
      </a:accent3>
      <a:accent4>
        <a:srgbClr val="F6635C"/>
      </a:accent4>
      <a:accent5>
        <a:srgbClr val="F48E7C"/>
      </a:accent5>
      <a:accent6>
        <a:srgbClr val="DA9D16"/>
      </a:accent6>
      <a:hlink>
        <a:srgbClr val="ED621D"/>
      </a:hlink>
      <a:folHlink>
        <a:srgbClr val="A18A6D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OverlayVTI" id="{85202D65-63D3-4793-A090-FA8DF18DC0BE}" vid="{91924FCD-E846-48AE-B233-F25A78D18B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BD36D06-4CB7-4DF0-BC60-E9BFBDAC45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61E4D0-D101-4A17-BA61-F29B2B6CFE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AB8BBB-9A18-4050-923B-7FC6E36DA49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163</TotalTime>
  <Words>593</Words>
  <Application>Microsoft Office PowerPoint</Application>
  <PresentationFormat>Widescreen</PresentationFormat>
  <Paragraphs>170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3" baseType="lpstr">
      <vt:lpstr>Arial</vt:lpstr>
      <vt:lpstr>Arial Nova Light</vt:lpstr>
      <vt:lpstr>Biome (Headings)</vt:lpstr>
      <vt:lpstr>Biome Light</vt:lpstr>
      <vt:lpstr>Calibri</vt:lpstr>
      <vt:lpstr>Elephant</vt:lpstr>
      <vt:lpstr>Helvetica Neue</vt:lpstr>
      <vt:lpstr>Söhne</vt:lpstr>
      <vt:lpstr>Söhne Mono</vt:lpstr>
      <vt:lpstr>ModOverlayVTI</vt:lpstr>
      <vt:lpstr>Machine Learning project </vt:lpstr>
      <vt:lpstr>Created By :</vt:lpstr>
      <vt:lpstr>Introduction</vt:lpstr>
      <vt:lpstr>Topic One </vt:lpstr>
      <vt:lpstr>         Regression on autos               The dataset  the regression objective for this dataset is to create a model that accurately predicts the price of used cars using the available features, facilitating a better understanding of the factors influencing the pricing of second-hand vehicles in the market </vt:lpstr>
      <vt:lpstr>Regression on autos preprocessing  </vt:lpstr>
      <vt:lpstr>Regression on autos lable encoding  </vt:lpstr>
      <vt:lpstr> Regression on autos Data visualization</vt:lpstr>
      <vt:lpstr> Regression on autos Data visualization</vt:lpstr>
      <vt:lpstr> Regression on autos Data visualization</vt:lpstr>
      <vt:lpstr>MODEL</vt:lpstr>
      <vt:lpstr>Topic Two </vt:lpstr>
      <vt:lpstr>This data talks about the songs that are available on the Spotify platform. It starts by determining the playlist of the song. I tell you this about other data, including the type of song and the name. When I downloaded the song and the song has a movement first, and from these data I select the playlist) playlist_genre( .</vt:lpstr>
      <vt:lpstr>PowerPoint Presentation</vt:lpstr>
      <vt:lpstr>PowerPoint Presentation</vt:lpstr>
      <vt:lpstr>Outlier </vt:lpstr>
      <vt:lpstr>Data Visualizing</vt:lpstr>
      <vt:lpstr>The best model </vt:lpstr>
      <vt:lpstr>Topic Three </vt:lpstr>
      <vt:lpstr>PowerPoint Presentation</vt:lpstr>
      <vt:lpstr>PowerPoint Presentation</vt:lpstr>
      <vt:lpstr>PowerPoint Presentation</vt:lpstr>
      <vt:lpstr>Topic Four </vt:lpstr>
      <vt:lpstr>CNN Classification on detect animals</vt:lpstr>
      <vt:lpstr>Handling</vt:lpstr>
      <vt:lpstr>Visualization </vt:lpstr>
      <vt:lpstr>Split Train and Test Dataset</vt:lpstr>
      <vt:lpstr>MobileNetV3Small Model</vt:lpstr>
      <vt:lpstr>PowerPoint Presentation</vt:lpstr>
      <vt:lpstr>PowerPoint Presentation</vt:lpstr>
      <vt:lpstr>Histogram:</vt:lpstr>
      <vt:lpstr>Histogram: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salma elbadry</dc:creator>
  <cp:lastModifiedBy>salma elbadry</cp:lastModifiedBy>
  <cp:revision>6</cp:revision>
  <dcterms:created xsi:type="dcterms:W3CDTF">2024-01-03T02:15:10Z</dcterms:created>
  <dcterms:modified xsi:type="dcterms:W3CDTF">2024-01-03T07:55:48Z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